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9.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0.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18" r:id="rId5"/>
    <p:sldMasterId id="2147483737" r:id="rId6"/>
    <p:sldMasterId id="2147483773" r:id="rId7"/>
    <p:sldMasterId id="2147483791" r:id="rId8"/>
    <p:sldMasterId id="2147483809" r:id="rId9"/>
    <p:sldMasterId id="2147483827" r:id="rId10"/>
    <p:sldMasterId id="2147483845" r:id="rId11"/>
    <p:sldMasterId id="2147483892" r:id="rId12"/>
    <p:sldMasterId id="2147483904" r:id="rId13"/>
    <p:sldMasterId id="2147483921" r:id="rId14"/>
  </p:sldMasterIdLst>
  <p:notesMasterIdLst>
    <p:notesMasterId r:id="rId56"/>
  </p:notesMasterIdLst>
  <p:handoutMasterIdLst>
    <p:handoutMasterId r:id="rId57"/>
  </p:handoutMasterIdLst>
  <p:sldIdLst>
    <p:sldId id="256" r:id="rId15"/>
    <p:sldId id="257" r:id="rId16"/>
    <p:sldId id="258" r:id="rId17"/>
    <p:sldId id="259" r:id="rId18"/>
    <p:sldId id="261" r:id="rId19"/>
    <p:sldId id="260" r:id="rId20"/>
    <p:sldId id="262" r:id="rId21"/>
    <p:sldId id="289" r:id="rId22"/>
    <p:sldId id="263" r:id="rId23"/>
    <p:sldId id="290" r:id="rId24"/>
    <p:sldId id="264" r:id="rId25"/>
    <p:sldId id="292" r:id="rId26"/>
    <p:sldId id="291" r:id="rId27"/>
    <p:sldId id="265" r:id="rId28"/>
    <p:sldId id="266" r:id="rId29"/>
    <p:sldId id="267" r:id="rId30"/>
    <p:sldId id="268" r:id="rId31"/>
    <p:sldId id="296" r:id="rId32"/>
    <p:sldId id="293" r:id="rId33"/>
    <p:sldId id="294" r:id="rId34"/>
    <p:sldId id="301" r:id="rId35"/>
    <p:sldId id="302" r:id="rId36"/>
    <p:sldId id="295" r:id="rId37"/>
    <p:sldId id="303" r:id="rId38"/>
    <p:sldId id="304" r:id="rId39"/>
    <p:sldId id="278" r:id="rId40"/>
    <p:sldId id="279" r:id="rId41"/>
    <p:sldId id="276" r:id="rId42"/>
    <p:sldId id="277" r:id="rId43"/>
    <p:sldId id="272" r:id="rId44"/>
    <p:sldId id="273" r:id="rId45"/>
    <p:sldId id="281" r:id="rId46"/>
    <p:sldId id="285" r:id="rId47"/>
    <p:sldId id="297" r:id="rId48"/>
    <p:sldId id="298" r:id="rId49"/>
    <p:sldId id="299" r:id="rId50"/>
    <p:sldId id="280" r:id="rId51"/>
    <p:sldId id="300" r:id="rId52"/>
    <p:sldId id="282" r:id="rId53"/>
    <p:sldId id="284" r:id="rId54"/>
    <p:sldId id="287" r:id="rId55"/>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0066FF"/>
    <a:srgbClr val="CC99FF"/>
    <a:srgbClr val="33CC33"/>
    <a:srgbClr val="FFFF99"/>
    <a:srgbClr val="66CCFF"/>
    <a:srgbClr val="CCCCFF"/>
    <a:srgbClr val="9900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9" d="100"/>
          <a:sy n="69" d="100"/>
        </p:scale>
        <p:origin x="564" y="40"/>
      </p:cViewPr>
      <p:guideLst>
        <p:guide orient="horz" pos="2160"/>
        <p:guide pos="3840"/>
      </p:guideLst>
    </p:cSldViewPr>
  </p:slideViewPr>
  <p:notesTextViewPr>
    <p:cViewPr>
      <p:scale>
        <a:sx n="1" d="1"/>
        <a:sy n="1" d="1"/>
      </p:scale>
      <p:origin x="0" y="0"/>
    </p:cViewPr>
  </p:notesTextViewPr>
  <p:notesViewPr>
    <p:cSldViewPr snapToGrid="0" showGuides="1">
      <p:cViewPr varScale="1">
        <p:scale>
          <a:sx n="100" d="100"/>
          <a:sy n="100" d="100"/>
        </p:scale>
        <p:origin x="355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4899F-6565-4C66-A15B-772024575F5F}"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zh-TW" altLang="en-US"/>
        </a:p>
      </dgm:t>
    </dgm:pt>
    <dgm:pt modelId="{1470B34A-D04C-4F12-BC8F-3D559A153EB7}">
      <dgm:prSet phldrT="[文字]"/>
      <dgm:spPr>
        <a:solidFill>
          <a:srgbClr val="FFC000"/>
        </a:solidFill>
      </dgm:spPr>
      <dgm:t>
        <a:bodyPr/>
        <a:lstStyle/>
        <a:p>
          <a:r>
            <a:rPr lang="zh-TW" altLang="en-US" dirty="0" smtClean="0">
              <a:solidFill>
                <a:srgbClr val="7030A0"/>
              </a:solidFill>
              <a:latin typeface="華康華綜體W5" panose="020B0509000000000000" pitchFamily="49" charset="-120"/>
              <a:ea typeface="華康華綜體W5" panose="020B0509000000000000" pitchFamily="49" charset="-120"/>
            </a:rPr>
            <a:t>持續精進</a:t>
          </a:r>
          <a:endParaRPr lang="zh-TW" altLang="en-US" dirty="0">
            <a:solidFill>
              <a:srgbClr val="7030A0"/>
            </a:solidFill>
            <a:latin typeface="華康華綜體W5" panose="020B0509000000000000" pitchFamily="49" charset="-120"/>
            <a:ea typeface="華康華綜體W5" panose="020B0509000000000000" pitchFamily="49" charset="-120"/>
          </a:endParaRPr>
        </a:p>
      </dgm:t>
    </dgm:pt>
    <dgm:pt modelId="{6ABAE169-249E-43E2-81EB-5F8D3CAECCC2}" type="parTrans" cxnId="{C92B65BF-1BD4-455E-A5F1-33517F3E200C}">
      <dgm:prSet/>
      <dgm:spPr/>
      <dgm:t>
        <a:bodyPr/>
        <a:lstStyle/>
        <a:p>
          <a:endParaRPr lang="zh-TW" altLang="en-US"/>
        </a:p>
      </dgm:t>
    </dgm:pt>
    <dgm:pt modelId="{0F2926D5-A303-4761-8029-5A2FDA3790D0}" type="sibTrans" cxnId="{C92B65BF-1BD4-455E-A5F1-33517F3E200C}">
      <dgm:prSet/>
      <dgm:spPr/>
      <dgm:t>
        <a:bodyPr/>
        <a:lstStyle/>
        <a:p>
          <a:endParaRPr lang="zh-TW" altLang="en-US"/>
        </a:p>
      </dgm:t>
    </dgm:pt>
    <dgm:pt modelId="{D0294232-9D11-4EF6-9877-2D63C890A94A}">
      <dgm:prSet phldrT="[文字]" custT="1"/>
      <dgm:spPr>
        <a:solidFill>
          <a:srgbClr val="FFFF00">
            <a:alpha val="90000"/>
          </a:srgbClr>
        </a:solidFill>
      </dgm:spPr>
      <dgm:t>
        <a:bodyPr/>
        <a:lstStyle/>
        <a:p>
          <a:pPr algn="l">
            <a:lnSpc>
              <a:spcPct val="100000"/>
            </a:lnSpc>
            <a:spcAft>
              <a:spcPts val="0"/>
            </a:spcAft>
          </a:pPr>
          <a:r>
            <a:rPr lang="zh-TW" altLang="en-US" sz="2400" b="1" dirty="0" smtClean="0">
              <a:latin typeface="華康魏碑體" panose="03000709000000000000" pitchFamily="65" charset="-120"/>
              <a:ea typeface="華康魏碑體" panose="03000709000000000000" pitchFamily="65" charset="-120"/>
            </a:rPr>
            <a:t>解決在現有的基礎上持續精進</a:t>
          </a:r>
          <a:endParaRPr lang="zh-TW" altLang="en-US" sz="2400" b="1" dirty="0">
            <a:latin typeface="華康魏碑體" panose="03000709000000000000" pitchFamily="65" charset="-120"/>
            <a:ea typeface="華康魏碑體" panose="03000709000000000000" pitchFamily="65" charset="-120"/>
          </a:endParaRPr>
        </a:p>
      </dgm:t>
    </dgm:pt>
    <dgm:pt modelId="{34EE6233-E54D-42FA-A4EF-26BA65120EEE}" type="parTrans" cxnId="{635339F7-F491-4524-99DE-DB8F4DBF56DA}">
      <dgm:prSet/>
      <dgm:spPr/>
      <dgm:t>
        <a:bodyPr/>
        <a:lstStyle/>
        <a:p>
          <a:endParaRPr lang="zh-TW" altLang="en-US"/>
        </a:p>
      </dgm:t>
    </dgm:pt>
    <dgm:pt modelId="{5D32A55C-71C0-48AD-AF1C-2BBA802BF053}" type="sibTrans" cxnId="{635339F7-F491-4524-99DE-DB8F4DBF56DA}">
      <dgm:prSet/>
      <dgm:spPr/>
      <dgm:t>
        <a:bodyPr/>
        <a:lstStyle/>
        <a:p>
          <a:endParaRPr lang="zh-TW" altLang="en-US"/>
        </a:p>
      </dgm:t>
    </dgm:pt>
    <dgm:pt modelId="{7882E82F-80F3-40B1-BC5E-3E69C8E6FDC9}">
      <dgm:prSet phldrT="[文字]"/>
      <dgm:spPr>
        <a:solidFill>
          <a:srgbClr val="92D050"/>
        </a:solidFill>
      </dgm:spPr>
      <dgm:t>
        <a:bodyPr/>
        <a:lstStyle/>
        <a:p>
          <a:r>
            <a:rPr lang="zh-TW" altLang="en-US" dirty="0" smtClean="0">
              <a:solidFill>
                <a:srgbClr val="7030A0"/>
              </a:solidFill>
              <a:latin typeface="華康華綜體W5" panose="020B0509000000000000" pitchFamily="49" charset="-120"/>
              <a:ea typeface="華康華綜體W5" panose="020B0509000000000000" pitchFamily="49" charset="-120"/>
            </a:rPr>
            <a:t>多元共識</a:t>
          </a:r>
          <a:endParaRPr lang="zh-TW" altLang="en-US" dirty="0">
            <a:solidFill>
              <a:srgbClr val="7030A0"/>
            </a:solidFill>
            <a:latin typeface="華康華綜體W5" panose="020B0509000000000000" pitchFamily="49" charset="-120"/>
            <a:ea typeface="華康華綜體W5" panose="020B0509000000000000" pitchFamily="49" charset="-120"/>
          </a:endParaRPr>
        </a:p>
      </dgm:t>
    </dgm:pt>
    <dgm:pt modelId="{F9223DDD-5F42-4E0E-BCEE-ABD5441A6327}" type="parTrans" cxnId="{8A8224CF-C62D-48F8-8996-E62BB350648F}">
      <dgm:prSet/>
      <dgm:spPr/>
      <dgm:t>
        <a:bodyPr/>
        <a:lstStyle/>
        <a:p>
          <a:endParaRPr lang="zh-TW" altLang="en-US"/>
        </a:p>
      </dgm:t>
    </dgm:pt>
    <dgm:pt modelId="{49008389-5163-41EB-ADCE-518B64180DF3}" type="sibTrans" cxnId="{8A8224CF-C62D-48F8-8996-E62BB350648F}">
      <dgm:prSet/>
      <dgm:spPr/>
      <dgm:t>
        <a:bodyPr/>
        <a:lstStyle/>
        <a:p>
          <a:endParaRPr lang="zh-TW" altLang="en-US"/>
        </a:p>
      </dgm:t>
    </dgm:pt>
    <dgm:pt modelId="{13DD322F-9B5E-408B-A8B5-6A7D80525548}">
      <dgm:prSet phldrT="[文字]" custT="1"/>
      <dgm:spPr>
        <a:solidFill>
          <a:srgbClr val="CCCCFF">
            <a:alpha val="90000"/>
          </a:srgbClr>
        </a:solidFill>
      </dgm:spPr>
      <dgm:t>
        <a:bodyPr/>
        <a:lstStyle/>
        <a:p>
          <a:pPr>
            <a:lnSpc>
              <a:spcPts val="2400"/>
            </a:lnSpc>
            <a:spcAft>
              <a:spcPts val="0"/>
            </a:spcAft>
          </a:pPr>
          <a:r>
            <a:rPr lang="zh-TW" altLang="en-US" sz="2400" b="1" dirty="0" smtClean="0">
              <a:latin typeface="華康魏碑體" panose="03000709000000000000" pitchFamily="65" charset="-120"/>
              <a:ea typeface="華康魏碑體" panose="03000709000000000000" pitchFamily="65" charset="-120"/>
            </a:rPr>
            <a:t>參與成員涵容藝術、教育、社會及跨領域別屬性</a:t>
          </a:r>
          <a:endParaRPr lang="zh-TW" altLang="en-US" sz="2400" b="1" dirty="0">
            <a:latin typeface="華康魏碑體" panose="03000709000000000000" pitchFamily="65" charset="-120"/>
            <a:ea typeface="華康魏碑體" panose="03000709000000000000" pitchFamily="65" charset="-120"/>
          </a:endParaRPr>
        </a:p>
      </dgm:t>
    </dgm:pt>
    <dgm:pt modelId="{49903752-D66C-421C-8D7F-2C10EB613D88}" type="parTrans" cxnId="{DDF450CA-1046-4C18-8629-90A0354769F7}">
      <dgm:prSet/>
      <dgm:spPr/>
      <dgm:t>
        <a:bodyPr/>
        <a:lstStyle/>
        <a:p>
          <a:endParaRPr lang="zh-TW" altLang="en-US"/>
        </a:p>
      </dgm:t>
    </dgm:pt>
    <dgm:pt modelId="{110A444C-2251-450F-B060-60BB3608AE49}" type="sibTrans" cxnId="{DDF450CA-1046-4C18-8629-90A0354769F7}">
      <dgm:prSet/>
      <dgm:spPr/>
      <dgm:t>
        <a:bodyPr/>
        <a:lstStyle/>
        <a:p>
          <a:endParaRPr lang="zh-TW" altLang="en-US"/>
        </a:p>
      </dgm:t>
    </dgm:pt>
    <dgm:pt modelId="{6E94007D-6C42-407F-9C03-105F39DC72B9}">
      <dgm:prSet phldrT="[文字]"/>
      <dgm:spPr>
        <a:solidFill>
          <a:srgbClr val="00B0F0"/>
        </a:solidFill>
      </dgm:spPr>
      <dgm:t>
        <a:bodyPr/>
        <a:lstStyle/>
        <a:p>
          <a:r>
            <a:rPr lang="zh-TW" altLang="en-US" dirty="0" smtClean="0">
              <a:solidFill>
                <a:srgbClr val="FFC000"/>
              </a:solidFill>
              <a:latin typeface="華康華綜體W5" panose="020B0509000000000000" pitchFamily="49" charset="-120"/>
              <a:ea typeface="華康華綜體W5" panose="020B0509000000000000" pitchFamily="49" charset="-120"/>
            </a:rPr>
            <a:t>藝教脈動</a:t>
          </a:r>
          <a:endParaRPr lang="zh-TW" altLang="en-US" dirty="0">
            <a:solidFill>
              <a:srgbClr val="FFC000"/>
            </a:solidFill>
            <a:latin typeface="華康華綜體W5" panose="020B0509000000000000" pitchFamily="49" charset="-120"/>
            <a:ea typeface="華康華綜體W5" panose="020B0509000000000000" pitchFamily="49" charset="-120"/>
          </a:endParaRPr>
        </a:p>
      </dgm:t>
    </dgm:pt>
    <dgm:pt modelId="{1BC49745-7792-42A9-A35E-4205CE1F0D9A}" type="parTrans" cxnId="{B8140928-69F8-4094-989A-03824A1BE3D7}">
      <dgm:prSet/>
      <dgm:spPr/>
      <dgm:t>
        <a:bodyPr/>
        <a:lstStyle/>
        <a:p>
          <a:endParaRPr lang="zh-TW" altLang="en-US"/>
        </a:p>
      </dgm:t>
    </dgm:pt>
    <dgm:pt modelId="{668344FE-D64A-4963-951C-B8435DD3C8F6}" type="sibTrans" cxnId="{B8140928-69F8-4094-989A-03824A1BE3D7}">
      <dgm:prSet/>
      <dgm:spPr/>
      <dgm:t>
        <a:bodyPr/>
        <a:lstStyle/>
        <a:p>
          <a:endParaRPr lang="zh-TW" altLang="en-US"/>
        </a:p>
      </dgm:t>
    </dgm:pt>
    <dgm:pt modelId="{69F41A7C-3265-4981-9691-C7E50EACD1E5}">
      <dgm:prSet phldrT="[文字]" custT="1"/>
      <dgm:spPr>
        <a:solidFill>
          <a:srgbClr val="FFFF99">
            <a:alpha val="90000"/>
          </a:srgbClr>
        </a:solidFill>
      </dgm:spPr>
      <dgm:t>
        <a:bodyPr/>
        <a:lstStyle/>
        <a:p>
          <a:r>
            <a:rPr lang="zh-TW" altLang="en-US" sz="2400" b="1" dirty="0" smtClean="0">
              <a:solidFill>
                <a:srgbClr val="C00000"/>
              </a:solidFill>
              <a:latin typeface="華康魏碑體" panose="03000709000000000000" pitchFamily="65" charset="-120"/>
              <a:ea typeface="華康魏碑體" panose="03000709000000000000" pitchFamily="65" charset="-120"/>
            </a:rPr>
            <a:t>承前導研究及當代藝術教育脈動為本源</a:t>
          </a:r>
          <a:endParaRPr lang="zh-TW" altLang="en-US" sz="2400" b="1" dirty="0">
            <a:solidFill>
              <a:srgbClr val="C00000"/>
            </a:solidFill>
            <a:latin typeface="華康魏碑體" panose="03000709000000000000" pitchFamily="65" charset="-120"/>
            <a:ea typeface="華康魏碑體" panose="03000709000000000000" pitchFamily="65" charset="-120"/>
          </a:endParaRPr>
        </a:p>
      </dgm:t>
    </dgm:pt>
    <dgm:pt modelId="{299B0DAE-2B08-4C17-ACCC-202E9B14A840}" type="parTrans" cxnId="{80D3508A-31EB-4A90-9E68-E48EA9E2BD9F}">
      <dgm:prSet/>
      <dgm:spPr/>
      <dgm:t>
        <a:bodyPr/>
        <a:lstStyle/>
        <a:p>
          <a:endParaRPr lang="zh-TW" altLang="en-US"/>
        </a:p>
      </dgm:t>
    </dgm:pt>
    <dgm:pt modelId="{149154FB-F767-4637-A2FC-9D4B06E30A80}" type="sibTrans" cxnId="{80D3508A-31EB-4A90-9E68-E48EA9E2BD9F}">
      <dgm:prSet/>
      <dgm:spPr/>
      <dgm:t>
        <a:bodyPr/>
        <a:lstStyle/>
        <a:p>
          <a:endParaRPr lang="zh-TW" altLang="en-US"/>
        </a:p>
      </dgm:t>
    </dgm:pt>
    <dgm:pt modelId="{F12653F3-E36B-4994-A637-A664074DF457}">
      <dgm:prSet phldrT="[文字]"/>
      <dgm:spPr>
        <a:solidFill>
          <a:srgbClr val="CC99FF"/>
        </a:solidFill>
      </dgm:spPr>
      <dgm:t>
        <a:bodyPr/>
        <a:lstStyle/>
        <a:p>
          <a:r>
            <a:rPr lang="zh-TW" altLang="en-US" dirty="0" smtClean="0">
              <a:solidFill>
                <a:srgbClr val="FFFF99"/>
              </a:solidFill>
              <a:latin typeface="華康華綜體W5" panose="020B0509000000000000" pitchFamily="49" charset="-120"/>
              <a:ea typeface="華康華綜體W5" panose="020B0509000000000000" pitchFamily="49" charset="-120"/>
            </a:rPr>
            <a:t>周延配套</a:t>
          </a:r>
          <a:endParaRPr lang="zh-TW" altLang="en-US" dirty="0">
            <a:solidFill>
              <a:srgbClr val="FFFF99"/>
            </a:solidFill>
            <a:latin typeface="華康華綜體W5" panose="020B0509000000000000" pitchFamily="49" charset="-120"/>
            <a:ea typeface="華康華綜體W5" panose="020B0509000000000000" pitchFamily="49" charset="-120"/>
          </a:endParaRPr>
        </a:p>
      </dgm:t>
    </dgm:pt>
    <dgm:pt modelId="{9935CAA7-DC9B-4AAB-8D89-72D9FF421391}" type="parTrans" cxnId="{AF89FF87-E045-4F30-A4DB-95CBA31FA697}">
      <dgm:prSet/>
      <dgm:spPr/>
      <dgm:t>
        <a:bodyPr/>
        <a:lstStyle/>
        <a:p>
          <a:endParaRPr lang="zh-TW" altLang="en-US"/>
        </a:p>
      </dgm:t>
    </dgm:pt>
    <dgm:pt modelId="{26D894B5-768B-41A2-96D9-D35D8FCE402F}" type="sibTrans" cxnId="{AF89FF87-E045-4F30-A4DB-95CBA31FA697}">
      <dgm:prSet/>
      <dgm:spPr/>
      <dgm:t>
        <a:bodyPr/>
        <a:lstStyle/>
        <a:p>
          <a:endParaRPr lang="zh-TW" altLang="en-US"/>
        </a:p>
      </dgm:t>
    </dgm:pt>
    <dgm:pt modelId="{2FCF1E14-C149-4FE5-9E85-B3F32A44A9A6}">
      <dgm:prSet phldrT="[文字]"/>
      <dgm:spPr>
        <a:solidFill>
          <a:srgbClr val="33CC33"/>
        </a:solidFill>
      </dgm:spPr>
      <dgm:t>
        <a:bodyPr/>
        <a:lstStyle/>
        <a:p>
          <a:r>
            <a:rPr lang="zh-TW" altLang="en-US" dirty="0" smtClean="0">
              <a:solidFill>
                <a:srgbClr val="002060"/>
              </a:solidFill>
              <a:latin typeface="華康華綜體W5" panose="020B0509000000000000" pitchFamily="49" charset="-120"/>
              <a:ea typeface="華康華綜體W5" panose="020B0509000000000000" pitchFamily="49" charset="-120"/>
            </a:rPr>
            <a:t>專業縱橫</a:t>
          </a:r>
          <a:endParaRPr lang="zh-TW" altLang="en-US" dirty="0">
            <a:solidFill>
              <a:srgbClr val="002060"/>
            </a:solidFill>
            <a:latin typeface="華康華綜體W5" panose="020B0509000000000000" pitchFamily="49" charset="-120"/>
            <a:ea typeface="華康華綜體W5" panose="020B0509000000000000" pitchFamily="49" charset="-120"/>
          </a:endParaRPr>
        </a:p>
      </dgm:t>
    </dgm:pt>
    <dgm:pt modelId="{B891EF90-E1CB-48C8-A230-453CC20A12AC}" type="parTrans" cxnId="{98D0CAD7-F3BE-4277-A560-D56A16D59461}">
      <dgm:prSet/>
      <dgm:spPr/>
      <dgm:t>
        <a:bodyPr/>
        <a:lstStyle/>
        <a:p>
          <a:endParaRPr lang="zh-TW" altLang="en-US"/>
        </a:p>
      </dgm:t>
    </dgm:pt>
    <dgm:pt modelId="{7E7FB3FF-1202-4466-96B2-6E94820E6E92}" type="sibTrans" cxnId="{98D0CAD7-F3BE-4277-A560-D56A16D59461}">
      <dgm:prSet/>
      <dgm:spPr/>
      <dgm:t>
        <a:bodyPr/>
        <a:lstStyle/>
        <a:p>
          <a:endParaRPr lang="zh-TW" altLang="en-US"/>
        </a:p>
      </dgm:t>
    </dgm:pt>
    <dgm:pt modelId="{BD5657FC-3916-47DC-B60F-90F3C52B9275}">
      <dgm:prSet phldrT="[文字]"/>
      <dgm:spPr>
        <a:solidFill>
          <a:srgbClr val="CCCCFF"/>
        </a:solidFill>
      </dgm:spPr>
      <dgm:t>
        <a:bodyPr/>
        <a:lstStyle/>
        <a:p>
          <a:r>
            <a:rPr lang="zh-TW" altLang="en-US" dirty="0" smtClean="0">
              <a:solidFill>
                <a:srgbClr val="C00000"/>
              </a:solidFill>
              <a:latin typeface="華康華綜體W5" panose="020B0509000000000000" pitchFamily="49" charset="-120"/>
              <a:ea typeface="華康華綜體W5" panose="020B0509000000000000" pitchFamily="49" charset="-120"/>
            </a:rPr>
            <a:t>彈性選擇</a:t>
          </a:r>
          <a:endParaRPr lang="zh-TW" altLang="en-US" dirty="0">
            <a:solidFill>
              <a:srgbClr val="C00000"/>
            </a:solidFill>
            <a:latin typeface="華康華綜體W5" panose="020B0509000000000000" pitchFamily="49" charset="-120"/>
            <a:ea typeface="華康華綜體W5" panose="020B0509000000000000" pitchFamily="49" charset="-120"/>
          </a:endParaRPr>
        </a:p>
      </dgm:t>
    </dgm:pt>
    <dgm:pt modelId="{64B9348F-DBAA-426E-9EE1-5E61BDF7323F}" type="parTrans" cxnId="{9064809B-0E41-467E-8DC6-FEBDF819BB71}">
      <dgm:prSet/>
      <dgm:spPr/>
      <dgm:t>
        <a:bodyPr/>
        <a:lstStyle/>
        <a:p>
          <a:endParaRPr lang="zh-TW" altLang="en-US"/>
        </a:p>
      </dgm:t>
    </dgm:pt>
    <dgm:pt modelId="{E4DA43D6-DAC4-44B9-BA7E-87619F3CB48F}" type="sibTrans" cxnId="{9064809B-0E41-467E-8DC6-FEBDF819BB71}">
      <dgm:prSet/>
      <dgm:spPr/>
      <dgm:t>
        <a:bodyPr/>
        <a:lstStyle/>
        <a:p>
          <a:endParaRPr lang="zh-TW" altLang="en-US"/>
        </a:p>
      </dgm:t>
    </dgm:pt>
    <dgm:pt modelId="{69F630D2-59C0-4D21-8F56-366E1893DAE0}">
      <dgm:prSet phldrT="[文字]"/>
      <dgm:spPr>
        <a:solidFill>
          <a:srgbClr val="FFFF99"/>
        </a:solidFill>
      </dgm:spPr>
      <dgm:t>
        <a:bodyPr/>
        <a:lstStyle/>
        <a:p>
          <a:r>
            <a:rPr lang="zh-TW" altLang="en-US" dirty="0" smtClean="0">
              <a:solidFill>
                <a:srgbClr val="990033"/>
              </a:solidFill>
              <a:latin typeface="華康華綜體W5" panose="020B0509000000000000" pitchFamily="49" charset="-120"/>
              <a:ea typeface="華康華綜體W5" panose="020B0509000000000000" pitchFamily="49" charset="-120"/>
            </a:rPr>
            <a:t>藝識適性</a:t>
          </a:r>
          <a:endParaRPr lang="zh-TW" altLang="en-US" dirty="0">
            <a:solidFill>
              <a:srgbClr val="990033"/>
            </a:solidFill>
            <a:latin typeface="華康華綜體W5" panose="020B0509000000000000" pitchFamily="49" charset="-120"/>
            <a:ea typeface="華康華綜體W5" panose="020B0509000000000000" pitchFamily="49" charset="-120"/>
          </a:endParaRPr>
        </a:p>
      </dgm:t>
    </dgm:pt>
    <dgm:pt modelId="{6D9017C8-5662-4C08-8AC9-CA46964BA6C1}" type="parTrans" cxnId="{D8425D6B-5F42-40DD-8B1C-5DE7D46DEC1D}">
      <dgm:prSet/>
      <dgm:spPr/>
      <dgm:t>
        <a:bodyPr/>
        <a:lstStyle/>
        <a:p>
          <a:endParaRPr lang="zh-TW" altLang="en-US"/>
        </a:p>
      </dgm:t>
    </dgm:pt>
    <dgm:pt modelId="{D4402833-5B08-416C-B346-31AEFBAC7970}" type="sibTrans" cxnId="{D8425D6B-5F42-40DD-8B1C-5DE7D46DEC1D}">
      <dgm:prSet/>
      <dgm:spPr/>
      <dgm:t>
        <a:bodyPr/>
        <a:lstStyle/>
        <a:p>
          <a:endParaRPr lang="zh-TW" altLang="en-US"/>
        </a:p>
      </dgm:t>
    </dgm:pt>
    <dgm:pt modelId="{67A5149E-DE98-4E70-BFBA-09970A44D3EA}">
      <dgm:prSet custT="1"/>
      <dgm:spPr>
        <a:solidFill>
          <a:srgbClr val="00B0F0">
            <a:alpha val="90000"/>
          </a:srgbClr>
        </a:solidFill>
      </dgm:spPr>
      <dgm:t>
        <a:bodyPr/>
        <a:lstStyle/>
        <a:p>
          <a:r>
            <a:rPr lang="zh-TW" altLang="en-US" sz="2400" b="1" dirty="0" smtClean="0">
              <a:solidFill>
                <a:srgbClr val="FFFF00"/>
              </a:solidFill>
              <a:latin typeface="華康魏碑體" panose="03000709000000000000" pitchFamily="65" charset="-120"/>
              <a:ea typeface="華康魏碑體" panose="03000709000000000000" pitchFamily="65" charset="-120"/>
            </a:rPr>
            <a:t>課程內容兼顧連貫、統整及專業性</a:t>
          </a:r>
          <a:endParaRPr lang="zh-TW" altLang="en-US" sz="2400" b="1" dirty="0">
            <a:solidFill>
              <a:srgbClr val="FFFF00"/>
            </a:solidFill>
            <a:latin typeface="華康魏碑體" panose="03000709000000000000" pitchFamily="65" charset="-120"/>
            <a:ea typeface="華康魏碑體" panose="03000709000000000000" pitchFamily="65" charset="-120"/>
          </a:endParaRPr>
        </a:p>
      </dgm:t>
    </dgm:pt>
    <dgm:pt modelId="{EDE41019-D043-49A2-A3DD-4640E7817AC7}" type="parTrans" cxnId="{D6AADA09-5831-44FC-81DE-EB8B1E13FCB3}">
      <dgm:prSet/>
      <dgm:spPr/>
      <dgm:t>
        <a:bodyPr/>
        <a:lstStyle/>
        <a:p>
          <a:endParaRPr lang="zh-TW" altLang="en-US"/>
        </a:p>
      </dgm:t>
    </dgm:pt>
    <dgm:pt modelId="{602A19A8-F069-4C49-AF27-F0AC332D3201}" type="sibTrans" cxnId="{D6AADA09-5831-44FC-81DE-EB8B1E13FCB3}">
      <dgm:prSet/>
      <dgm:spPr/>
      <dgm:t>
        <a:bodyPr/>
        <a:lstStyle/>
        <a:p>
          <a:endParaRPr lang="zh-TW" altLang="en-US"/>
        </a:p>
      </dgm:t>
    </dgm:pt>
    <dgm:pt modelId="{D372CF43-4A3A-4002-9FC4-35323D16C912}">
      <dgm:prSet custT="1"/>
      <dgm:spPr>
        <a:solidFill>
          <a:srgbClr val="92D050">
            <a:alpha val="89804"/>
          </a:srgbClr>
        </a:solidFill>
      </dgm:spPr>
      <dgm:t>
        <a:bodyPr/>
        <a:lstStyle/>
        <a:p>
          <a:r>
            <a:rPr lang="zh-TW" altLang="en-US" sz="2400" b="1" dirty="0" smtClean="0">
              <a:solidFill>
                <a:srgbClr val="7030A0"/>
              </a:solidFill>
              <a:latin typeface="華康魏碑體" panose="03000709000000000000" pitchFamily="65" charset="-120"/>
              <a:ea typeface="華康魏碑體" panose="03000709000000000000" pitchFamily="65" charset="-120"/>
            </a:rPr>
            <a:t>課程組織保持多元及彈性</a:t>
          </a:r>
          <a:endParaRPr lang="zh-TW" altLang="en-US" sz="2400" b="1" dirty="0">
            <a:solidFill>
              <a:srgbClr val="7030A0"/>
            </a:solidFill>
            <a:latin typeface="華康魏碑體" panose="03000709000000000000" pitchFamily="65" charset="-120"/>
            <a:ea typeface="華康魏碑體" panose="03000709000000000000" pitchFamily="65" charset="-120"/>
          </a:endParaRPr>
        </a:p>
      </dgm:t>
    </dgm:pt>
    <dgm:pt modelId="{C61D6251-AEE4-4DDA-A648-83A7ED8937FE}" type="parTrans" cxnId="{DD414DF1-1968-4991-8C2B-3A158280D879}">
      <dgm:prSet/>
      <dgm:spPr/>
      <dgm:t>
        <a:bodyPr/>
        <a:lstStyle/>
        <a:p>
          <a:endParaRPr lang="zh-TW" altLang="en-US"/>
        </a:p>
      </dgm:t>
    </dgm:pt>
    <dgm:pt modelId="{EFD899C1-D06F-4E46-9782-63039A9A2D58}" type="sibTrans" cxnId="{DD414DF1-1968-4991-8C2B-3A158280D879}">
      <dgm:prSet/>
      <dgm:spPr/>
      <dgm:t>
        <a:bodyPr/>
        <a:lstStyle/>
        <a:p>
          <a:endParaRPr lang="zh-TW" altLang="en-US"/>
        </a:p>
      </dgm:t>
    </dgm:pt>
    <dgm:pt modelId="{8DB09A24-31C1-4F07-9489-F09E04A4C1EF}">
      <dgm:prSet custT="1"/>
      <dgm:spPr>
        <a:solidFill>
          <a:srgbClr val="33CC33">
            <a:alpha val="90000"/>
          </a:srgbClr>
        </a:solidFill>
      </dgm:spPr>
      <dgm:t>
        <a:bodyPr/>
        <a:lstStyle/>
        <a:p>
          <a:r>
            <a:rPr lang="zh-TW" altLang="en-US" sz="2400" b="1" dirty="0" smtClean="0">
              <a:solidFill>
                <a:schemeClr val="bg1"/>
              </a:solidFill>
              <a:latin typeface="華康魏碑體" panose="03000709000000000000" pitchFamily="65" charset="-120"/>
              <a:ea typeface="華康魏碑體" panose="03000709000000000000" pitchFamily="65" charset="-120"/>
            </a:rPr>
            <a:t>使學生能建立藝術通識素養之適性發展</a:t>
          </a:r>
          <a:endParaRPr lang="zh-TW" altLang="en-US" sz="2400" b="1" dirty="0">
            <a:solidFill>
              <a:schemeClr val="bg1"/>
            </a:solidFill>
            <a:latin typeface="華康魏碑體" panose="03000709000000000000" pitchFamily="65" charset="-120"/>
            <a:ea typeface="華康魏碑體" panose="03000709000000000000" pitchFamily="65" charset="-120"/>
          </a:endParaRPr>
        </a:p>
      </dgm:t>
    </dgm:pt>
    <dgm:pt modelId="{A3AA1D70-6EEB-49DA-BE20-68EF5B09E234}" type="parTrans" cxnId="{96D9ADA6-F7E6-48A6-90FA-8B180B3B8EE8}">
      <dgm:prSet/>
      <dgm:spPr/>
      <dgm:t>
        <a:bodyPr/>
        <a:lstStyle/>
        <a:p>
          <a:endParaRPr lang="zh-TW" altLang="en-US"/>
        </a:p>
      </dgm:t>
    </dgm:pt>
    <dgm:pt modelId="{B1ED2FB3-F6D9-4088-B92F-B337B0EA4904}" type="sibTrans" cxnId="{96D9ADA6-F7E6-48A6-90FA-8B180B3B8EE8}">
      <dgm:prSet/>
      <dgm:spPr/>
      <dgm:t>
        <a:bodyPr/>
        <a:lstStyle/>
        <a:p>
          <a:endParaRPr lang="zh-TW" altLang="en-US"/>
        </a:p>
      </dgm:t>
    </dgm:pt>
    <dgm:pt modelId="{29A2D4E1-9A4A-4CB3-A81E-AED07D4F3FA4}">
      <dgm:prSet custT="1"/>
      <dgm:spPr>
        <a:solidFill>
          <a:srgbClr val="FFC000">
            <a:alpha val="90000"/>
          </a:srgbClr>
        </a:solidFill>
      </dgm:spPr>
      <dgm:t>
        <a:bodyPr/>
        <a:lstStyle/>
        <a:p>
          <a:r>
            <a:rPr lang="zh-TW" altLang="en-US" sz="2400" b="1" dirty="0" smtClean="0">
              <a:solidFill>
                <a:srgbClr val="0070C0"/>
              </a:solidFill>
              <a:latin typeface="華康魏碑體" panose="03000709000000000000" pitchFamily="65" charset="-120"/>
              <a:ea typeface="華康魏碑體" panose="03000709000000000000" pitchFamily="65" charset="-120"/>
            </a:rPr>
            <a:t>規劃妥適而周延的實施配套</a:t>
          </a:r>
          <a:endParaRPr lang="zh-TW" altLang="en-US" sz="2400" b="1" dirty="0">
            <a:solidFill>
              <a:srgbClr val="0070C0"/>
            </a:solidFill>
            <a:latin typeface="華康魏碑體" panose="03000709000000000000" pitchFamily="65" charset="-120"/>
            <a:ea typeface="華康魏碑體" panose="03000709000000000000" pitchFamily="65" charset="-120"/>
          </a:endParaRPr>
        </a:p>
      </dgm:t>
    </dgm:pt>
    <dgm:pt modelId="{7A8427BD-2FDE-4EEF-9BB9-CBA1D9F36998}" type="parTrans" cxnId="{13C3BF11-FF1E-41B6-B54E-A3CE315629EE}">
      <dgm:prSet/>
      <dgm:spPr/>
      <dgm:t>
        <a:bodyPr/>
        <a:lstStyle/>
        <a:p>
          <a:endParaRPr lang="zh-TW" altLang="en-US"/>
        </a:p>
      </dgm:t>
    </dgm:pt>
    <dgm:pt modelId="{717E439D-50E3-442D-A604-8FA3E9EFC064}" type="sibTrans" cxnId="{13C3BF11-FF1E-41B6-B54E-A3CE315629EE}">
      <dgm:prSet/>
      <dgm:spPr/>
      <dgm:t>
        <a:bodyPr/>
        <a:lstStyle/>
        <a:p>
          <a:endParaRPr lang="zh-TW" altLang="en-US"/>
        </a:p>
      </dgm:t>
    </dgm:pt>
    <dgm:pt modelId="{6371E80F-76AF-4C74-BCCC-5A1F97BBF2C7}" type="pres">
      <dgm:prSet presAssocID="{83E4899F-6565-4C66-A15B-772024575F5F}" presName="Name0" presStyleCnt="0">
        <dgm:presLayoutVars>
          <dgm:dir/>
          <dgm:animLvl val="lvl"/>
          <dgm:resizeHandles/>
        </dgm:presLayoutVars>
      </dgm:prSet>
      <dgm:spPr/>
      <dgm:t>
        <a:bodyPr/>
        <a:lstStyle/>
        <a:p>
          <a:endParaRPr lang="zh-TW" altLang="en-US"/>
        </a:p>
      </dgm:t>
    </dgm:pt>
    <dgm:pt modelId="{E8D227AA-5FF8-4966-B349-A6C9A6B388F1}" type="pres">
      <dgm:prSet presAssocID="{1470B34A-D04C-4F12-BC8F-3D559A153EB7}" presName="linNode" presStyleCnt="0"/>
      <dgm:spPr/>
    </dgm:pt>
    <dgm:pt modelId="{B8D30C5C-6FA0-46D2-A67D-1E6CA5D2D92B}" type="pres">
      <dgm:prSet presAssocID="{1470B34A-D04C-4F12-BC8F-3D559A153EB7}" presName="parentShp" presStyleLbl="node1" presStyleIdx="0" presStyleCnt="7">
        <dgm:presLayoutVars>
          <dgm:bulletEnabled val="1"/>
        </dgm:presLayoutVars>
      </dgm:prSet>
      <dgm:spPr/>
      <dgm:t>
        <a:bodyPr/>
        <a:lstStyle/>
        <a:p>
          <a:endParaRPr lang="zh-TW" altLang="en-US"/>
        </a:p>
      </dgm:t>
    </dgm:pt>
    <dgm:pt modelId="{739E7086-A7ED-46BD-B27A-2D5B7BF77288}" type="pres">
      <dgm:prSet presAssocID="{1470B34A-D04C-4F12-BC8F-3D559A153EB7}" presName="childShp" presStyleLbl="bgAccFollowNode1" presStyleIdx="0" presStyleCnt="7" custScaleY="118099">
        <dgm:presLayoutVars>
          <dgm:bulletEnabled val="1"/>
        </dgm:presLayoutVars>
      </dgm:prSet>
      <dgm:spPr/>
      <dgm:t>
        <a:bodyPr/>
        <a:lstStyle/>
        <a:p>
          <a:endParaRPr lang="zh-TW" altLang="en-US"/>
        </a:p>
      </dgm:t>
    </dgm:pt>
    <dgm:pt modelId="{6C5A8347-F5CA-45A8-9D42-5547CBB934B2}" type="pres">
      <dgm:prSet presAssocID="{0F2926D5-A303-4761-8029-5A2FDA3790D0}" presName="spacing" presStyleCnt="0"/>
      <dgm:spPr/>
    </dgm:pt>
    <dgm:pt modelId="{1B947EF7-F9D3-41B5-9465-23A5024FFA07}" type="pres">
      <dgm:prSet presAssocID="{7882E82F-80F3-40B1-BC5E-3E69C8E6FDC9}" presName="linNode" presStyleCnt="0"/>
      <dgm:spPr/>
    </dgm:pt>
    <dgm:pt modelId="{BAB47B42-46D2-4ECF-A94A-AC9FB72840DB}" type="pres">
      <dgm:prSet presAssocID="{7882E82F-80F3-40B1-BC5E-3E69C8E6FDC9}" presName="parentShp" presStyleLbl="node1" presStyleIdx="1" presStyleCnt="7">
        <dgm:presLayoutVars>
          <dgm:bulletEnabled val="1"/>
        </dgm:presLayoutVars>
      </dgm:prSet>
      <dgm:spPr/>
      <dgm:t>
        <a:bodyPr/>
        <a:lstStyle/>
        <a:p>
          <a:endParaRPr lang="zh-TW" altLang="en-US"/>
        </a:p>
      </dgm:t>
    </dgm:pt>
    <dgm:pt modelId="{B1044EF7-871F-4A02-B2D2-F5B540B6F96B}" type="pres">
      <dgm:prSet presAssocID="{7882E82F-80F3-40B1-BC5E-3E69C8E6FDC9}" presName="childShp" presStyleLbl="bgAccFollowNode1" presStyleIdx="1" presStyleCnt="7" custScaleY="110417">
        <dgm:presLayoutVars>
          <dgm:bulletEnabled val="1"/>
        </dgm:presLayoutVars>
      </dgm:prSet>
      <dgm:spPr/>
      <dgm:t>
        <a:bodyPr/>
        <a:lstStyle/>
        <a:p>
          <a:endParaRPr lang="zh-TW" altLang="en-US"/>
        </a:p>
      </dgm:t>
    </dgm:pt>
    <dgm:pt modelId="{F20FD324-3ABD-479A-BAED-99F6E7D68CAE}" type="pres">
      <dgm:prSet presAssocID="{49008389-5163-41EB-ADCE-518B64180DF3}" presName="spacing" presStyleCnt="0"/>
      <dgm:spPr/>
    </dgm:pt>
    <dgm:pt modelId="{9176141B-79B2-4B6D-971A-3E94BA6A45AE}" type="pres">
      <dgm:prSet presAssocID="{6E94007D-6C42-407F-9C03-105F39DC72B9}" presName="linNode" presStyleCnt="0"/>
      <dgm:spPr/>
    </dgm:pt>
    <dgm:pt modelId="{8247F026-62B0-4BF1-AE1D-006A700E9098}" type="pres">
      <dgm:prSet presAssocID="{6E94007D-6C42-407F-9C03-105F39DC72B9}" presName="parentShp" presStyleLbl="node1" presStyleIdx="2" presStyleCnt="7">
        <dgm:presLayoutVars>
          <dgm:bulletEnabled val="1"/>
        </dgm:presLayoutVars>
      </dgm:prSet>
      <dgm:spPr/>
      <dgm:t>
        <a:bodyPr/>
        <a:lstStyle/>
        <a:p>
          <a:endParaRPr lang="zh-TW" altLang="en-US"/>
        </a:p>
      </dgm:t>
    </dgm:pt>
    <dgm:pt modelId="{E2ABD8F7-3329-43EB-92FB-45F5C0ECCDCA}" type="pres">
      <dgm:prSet presAssocID="{6E94007D-6C42-407F-9C03-105F39DC72B9}" presName="childShp" presStyleLbl="bgAccFollowNode1" presStyleIdx="2" presStyleCnt="7">
        <dgm:presLayoutVars>
          <dgm:bulletEnabled val="1"/>
        </dgm:presLayoutVars>
      </dgm:prSet>
      <dgm:spPr/>
      <dgm:t>
        <a:bodyPr/>
        <a:lstStyle/>
        <a:p>
          <a:endParaRPr lang="zh-TW" altLang="en-US"/>
        </a:p>
      </dgm:t>
    </dgm:pt>
    <dgm:pt modelId="{DE8AEDCA-D3A3-4564-81F0-4346F15E3CC8}" type="pres">
      <dgm:prSet presAssocID="{668344FE-D64A-4963-951C-B8435DD3C8F6}" presName="spacing" presStyleCnt="0"/>
      <dgm:spPr/>
    </dgm:pt>
    <dgm:pt modelId="{2FC0D4C3-74EA-4D08-82B7-0EC9F5C89E4B}" type="pres">
      <dgm:prSet presAssocID="{2FCF1E14-C149-4FE5-9E85-B3F32A44A9A6}" presName="linNode" presStyleCnt="0"/>
      <dgm:spPr/>
    </dgm:pt>
    <dgm:pt modelId="{3BF8FB02-75AC-440A-9822-4EBCEF4A8790}" type="pres">
      <dgm:prSet presAssocID="{2FCF1E14-C149-4FE5-9E85-B3F32A44A9A6}" presName="parentShp" presStyleLbl="node1" presStyleIdx="3" presStyleCnt="7">
        <dgm:presLayoutVars>
          <dgm:bulletEnabled val="1"/>
        </dgm:presLayoutVars>
      </dgm:prSet>
      <dgm:spPr/>
      <dgm:t>
        <a:bodyPr/>
        <a:lstStyle/>
        <a:p>
          <a:endParaRPr lang="zh-TW" altLang="en-US"/>
        </a:p>
      </dgm:t>
    </dgm:pt>
    <dgm:pt modelId="{96A64373-A54F-471F-B945-57C69B929C16}" type="pres">
      <dgm:prSet presAssocID="{2FCF1E14-C149-4FE5-9E85-B3F32A44A9A6}" presName="childShp" presStyleLbl="bgAccFollowNode1" presStyleIdx="3" presStyleCnt="7">
        <dgm:presLayoutVars>
          <dgm:bulletEnabled val="1"/>
        </dgm:presLayoutVars>
      </dgm:prSet>
      <dgm:spPr/>
      <dgm:t>
        <a:bodyPr/>
        <a:lstStyle/>
        <a:p>
          <a:endParaRPr lang="zh-TW" altLang="en-US"/>
        </a:p>
      </dgm:t>
    </dgm:pt>
    <dgm:pt modelId="{4C296E32-C4B2-434E-A3E3-C6FF9213EBAC}" type="pres">
      <dgm:prSet presAssocID="{7E7FB3FF-1202-4466-96B2-6E94820E6E92}" presName="spacing" presStyleCnt="0"/>
      <dgm:spPr/>
    </dgm:pt>
    <dgm:pt modelId="{BA6CDB23-900E-4405-9647-466109F96DF8}" type="pres">
      <dgm:prSet presAssocID="{BD5657FC-3916-47DC-B60F-90F3C52B9275}" presName="linNode" presStyleCnt="0"/>
      <dgm:spPr/>
    </dgm:pt>
    <dgm:pt modelId="{AA7BF2A8-76D7-4053-8F71-AEF1197DD32E}" type="pres">
      <dgm:prSet presAssocID="{BD5657FC-3916-47DC-B60F-90F3C52B9275}" presName="parentShp" presStyleLbl="node1" presStyleIdx="4" presStyleCnt="7">
        <dgm:presLayoutVars>
          <dgm:bulletEnabled val="1"/>
        </dgm:presLayoutVars>
      </dgm:prSet>
      <dgm:spPr/>
      <dgm:t>
        <a:bodyPr/>
        <a:lstStyle/>
        <a:p>
          <a:endParaRPr lang="zh-TW" altLang="en-US"/>
        </a:p>
      </dgm:t>
    </dgm:pt>
    <dgm:pt modelId="{84EB2312-622F-492C-ADC2-561B8F8D4E35}" type="pres">
      <dgm:prSet presAssocID="{BD5657FC-3916-47DC-B60F-90F3C52B9275}" presName="childShp" presStyleLbl="bgAccFollowNode1" presStyleIdx="4" presStyleCnt="7">
        <dgm:presLayoutVars>
          <dgm:bulletEnabled val="1"/>
        </dgm:presLayoutVars>
      </dgm:prSet>
      <dgm:spPr/>
      <dgm:t>
        <a:bodyPr/>
        <a:lstStyle/>
        <a:p>
          <a:endParaRPr lang="zh-TW" altLang="en-US"/>
        </a:p>
      </dgm:t>
    </dgm:pt>
    <dgm:pt modelId="{FC608360-320B-423F-9327-1D63C129EEC6}" type="pres">
      <dgm:prSet presAssocID="{E4DA43D6-DAC4-44B9-BA7E-87619F3CB48F}" presName="spacing" presStyleCnt="0"/>
      <dgm:spPr/>
    </dgm:pt>
    <dgm:pt modelId="{760F41F2-302C-4B15-BDFE-CE474C7A801C}" type="pres">
      <dgm:prSet presAssocID="{69F630D2-59C0-4D21-8F56-366E1893DAE0}" presName="linNode" presStyleCnt="0"/>
      <dgm:spPr/>
    </dgm:pt>
    <dgm:pt modelId="{A2DFBC4A-8023-4512-AF2A-2983440DDB74}" type="pres">
      <dgm:prSet presAssocID="{69F630D2-59C0-4D21-8F56-366E1893DAE0}" presName="parentShp" presStyleLbl="node1" presStyleIdx="5" presStyleCnt="7">
        <dgm:presLayoutVars>
          <dgm:bulletEnabled val="1"/>
        </dgm:presLayoutVars>
      </dgm:prSet>
      <dgm:spPr/>
      <dgm:t>
        <a:bodyPr/>
        <a:lstStyle/>
        <a:p>
          <a:endParaRPr lang="zh-TW" altLang="en-US"/>
        </a:p>
      </dgm:t>
    </dgm:pt>
    <dgm:pt modelId="{78946401-B25D-4281-81D8-6ABB1CDC5BA4}" type="pres">
      <dgm:prSet presAssocID="{69F630D2-59C0-4D21-8F56-366E1893DAE0}" presName="childShp" presStyleLbl="bgAccFollowNode1" presStyleIdx="5" presStyleCnt="7">
        <dgm:presLayoutVars>
          <dgm:bulletEnabled val="1"/>
        </dgm:presLayoutVars>
      </dgm:prSet>
      <dgm:spPr/>
      <dgm:t>
        <a:bodyPr/>
        <a:lstStyle/>
        <a:p>
          <a:endParaRPr lang="zh-TW" altLang="en-US"/>
        </a:p>
      </dgm:t>
    </dgm:pt>
    <dgm:pt modelId="{883FDC88-8E52-49E0-97BF-425833891C65}" type="pres">
      <dgm:prSet presAssocID="{D4402833-5B08-416C-B346-31AEFBAC7970}" presName="spacing" presStyleCnt="0"/>
      <dgm:spPr/>
    </dgm:pt>
    <dgm:pt modelId="{E485196D-6D5C-4412-8E96-45DF4DF5349D}" type="pres">
      <dgm:prSet presAssocID="{F12653F3-E36B-4994-A637-A664074DF457}" presName="linNode" presStyleCnt="0"/>
      <dgm:spPr/>
    </dgm:pt>
    <dgm:pt modelId="{76A8ADE7-C12F-4AD8-9DBF-04FAE90D270F}" type="pres">
      <dgm:prSet presAssocID="{F12653F3-E36B-4994-A637-A664074DF457}" presName="parentShp" presStyleLbl="node1" presStyleIdx="6" presStyleCnt="7">
        <dgm:presLayoutVars>
          <dgm:bulletEnabled val="1"/>
        </dgm:presLayoutVars>
      </dgm:prSet>
      <dgm:spPr/>
      <dgm:t>
        <a:bodyPr/>
        <a:lstStyle/>
        <a:p>
          <a:endParaRPr lang="zh-TW" altLang="en-US"/>
        </a:p>
      </dgm:t>
    </dgm:pt>
    <dgm:pt modelId="{E275114A-5E20-4CAD-950B-540DFDE8DC94}" type="pres">
      <dgm:prSet presAssocID="{F12653F3-E36B-4994-A637-A664074DF457}" presName="childShp" presStyleLbl="bgAccFollowNode1" presStyleIdx="6" presStyleCnt="7">
        <dgm:presLayoutVars>
          <dgm:bulletEnabled val="1"/>
        </dgm:presLayoutVars>
      </dgm:prSet>
      <dgm:spPr/>
      <dgm:t>
        <a:bodyPr/>
        <a:lstStyle/>
        <a:p>
          <a:endParaRPr lang="zh-TW" altLang="en-US"/>
        </a:p>
      </dgm:t>
    </dgm:pt>
  </dgm:ptLst>
  <dgm:cxnLst>
    <dgm:cxn modelId="{D8425D6B-5F42-40DD-8B1C-5DE7D46DEC1D}" srcId="{83E4899F-6565-4C66-A15B-772024575F5F}" destId="{69F630D2-59C0-4D21-8F56-366E1893DAE0}" srcOrd="5" destOrd="0" parTransId="{6D9017C8-5662-4C08-8AC9-CA46964BA6C1}" sibTransId="{D4402833-5B08-416C-B346-31AEFBAC7970}"/>
    <dgm:cxn modelId="{AF89FF87-E045-4F30-A4DB-95CBA31FA697}" srcId="{83E4899F-6565-4C66-A15B-772024575F5F}" destId="{F12653F3-E36B-4994-A637-A664074DF457}" srcOrd="6" destOrd="0" parTransId="{9935CAA7-DC9B-4AAB-8D89-72D9FF421391}" sibTransId="{26D894B5-768B-41A2-96D9-D35D8FCE402F}"/>
    <dgm:cxn modelId="{CE8811F7-23A9-40FF-AE07-41CAAA8F44D1}" type="presOf" srcId="{D372CF43-4A3A-4002-9FC4-35323D16C912}" destId="{84EB2312-622F-492C-ADC2-561B8F8D4E35}" srcOrd="0" destOrd="0" presId="urn:microsoft.com/office/officeart/2005/8/layout/vList6"/>
    <dgm:cxn modelId="{9064809B-0E41-467E-8DC6-FEBDF819BB71}" srcId="{83E4899F-6565-4C66-A15B-772024575F5F}" destId="{BD5657FC-3916-47DC-B60F-90F3C52B9275}" srcOrd="4" destOrd="0" parTransId="{64B9348F-DBAA-426E-9EE1-5E61BDF7323F}" sibTransId="{E4DA43D6-DAC4-44B9-BA7E-87619F3CB48F}"/>
    <dgm:cxn modelId="{D236F765-388A-4C05-86E6-F35B29C0C722}" type="presOf" srcId="{29A2D4E1-9A4A-4CB3-A81E-AED07D4F3FA4}" destId="{E275114A-5E20-4CAD-950B-540DFDE8DC94}" srcOrd="0" destOrd="0" presId="urn:microsoft.com/office/officeart/2005/8/layout/vList6"/>
    <dgm:cxn modelId="{9F24915A-265D-46B9-A51C-5A51D6F03D86}" type="presOf" srcId="{D0294232-9D11-4EF6-9877-2D63C890A94A}" destId="{739E7086-A7ED-46BD-B27A-2D5B7BF77288}" srcOrd="0" destOrd="0" presId="urn:microsoft.com/office/officeart/2005/8/layout/vList6"/>
    <dgm:cxn modelId="{F0E30207-2001-4DA7-9987-B91F10602C69}" type="presOf" srcId="{1470B34A-D04C-4F12-BC8F-3D559A153EB7}" destId="{B8D30C5C-6FA0-46D2-A67D-1E6CA5D2D92B}" srcOrd="0" destOrd="0" presId="urn:microsoft.com/office/officeart/2005/8/layout/vList6"/>
    <dgm:cxn modelId="{5350F129-3599-4D32-80CB-CA00DC4D7BDB}" type="presOf" srcId="{13DD322F-9B5E-408B-A8B5-6A7D80525548}" destId="{B1044EF7-871F-4A02-B2D2-F5B540B6F96B}" srcOrd="0" destOrd="0" presId="urn:microsoft.com/office/officeart/2005/8/layout/vList6"/>
    <dgm:cxn modelId="{730FBC9F-5A6B-4B19-A14F-771BBE32DF73}" type="presOf" srcId="{8DB09A24-31C1-4F07-9489-F09E04A4C1EF}" destId="{78946401-B25D-4281-81D8-6ABB1CDC5BA4}" srcOrd="0" destOrd="0" presId="urn:microsoft.com/office/officeart/2005/8/layout/vList6"/>
    <dgm:cxn modelId="{DD414DF1-1968-4991-8C2B-3A158280D879}" srcId="{BD5657FC-3916-47DC-B60F-90F3C52B9275}" destId="{D372CF43-4A3A-4002-9FC4-35323D16C912}" srcOrd="0" destOrd="0" parTransId="{C61D6251-AEE4-4DDA-A648-83A7ED8937FE}" sibTransId="{EFD899C1-D06F-4E46-9782-63039A9A2D58}"/>
    <dgm:cxn modelId="{D6AADA09-5831-44FC-81DE-EB8B1E13FCB3}" srcId="{2FCF1E14-C149-4FE5-9E85-B3F32A44A9A6}" destId="{67A5149E-DE98-4E70-BFBA-09970A44D3EA}" srcOrd="0" destOrd="0" parTransId="{EDE41019-D043-49A2-A3DD-4640E7817AC7}" sibTransId="{602A19A8-F069-4C49-AF27-F0AC332D3201}"/>
    <dgm:cxn modelId="{B8140928-69F8-4094-989A-03824A1BE3D7}" srcId="{83E4899F-6565-4C66-A15B-772024575F5F}" destId="{6E94007D-6C42-407F-9C03-105F39DC72B9}" srcOrd="2" destOrd="0" parTransId="{1BC49745-7792-42A9-A35E-4205CE1F0D9A}" sibTransId="{668344FE-D64A-4963-951C-B8435DD3C8F6}"/>
    <dgm:cxn modelId="{856B5DD9-3CC9-4305-90F3-2A6F39A86480}" type="presOf" srcId="{7882E82F-80F3-40B1-BC5E-3E69C8E6FDC9}" destId="{BAB47B42-46D2-4ECF-A94A-AC9FB72840DB}" srcOrd="0" destOrd="0" presId="urn:microsoft.com/office/officeart/2005/8/layout/vList6"/>
    <dgm:cxn modelId="{1BA60088-65F7-4648-B616-1DA5F8172B98}" type="presOf" srcId="{69F41A7C-3265-4981-9691-C7E50EACD1E5}" destId="{E2ABD8F7-3329-43EB-92FB-45F5C0ECCDCA}" srcOrd="0" destOrd="0" presId="urn:microsoft.com/office/officeart/2005/8/layout/vList6"/>
    <dgm:cxn modelId="{80D3508A-31EB-4A90-9E68-E48EA9E2BD9F}" srcId="{6E94007D-6C42-407F-9C03-105F39DC72B9}" destId="{69F41A7C-3265-4981-9691-C7E50EACD1E5}" srcOrd="0" destOrd="0" parTransId="{299B0DAE-2B08-4C17-ACCC-202E9B14A840}" sibTransId="{149154FB-F767-4637-A2FC-9D4B06E30A80}"/>
    <dgm:cxn modelId="{B08C941C-0F31-459A-B624-801361899710}" type="presOf" srcId="{BD5657FC-3916-47DC-B60F-90F3C52B9275}" destId="{AA7BF2A8-76D7-4053-8F71-AEF1197DD32E}" srcOrd="0" destOrd="0" presId="urn:microsoft.com/office/officeart/2005/8/layout/vList6"/>
    <dgm:cxn modelId="{A1887889-0EE2-4F0A-B7D3-4BD07A7698C3}" type="presOf" srcId="{6E94007D-6C42-407F-9C03-105F39DC72B9}" destId="{8247F026-62B0-4BF1-AE1D-006A700E9098}" srcOrd="0" destOrd="0" presId="urn:microsoft.com/office/officeart/2005/8/layout/vList6"/>
    <dgm:cxn modelId="{5C3BF791-B43A-467D-ADCC-0BC385585A54}" type="presOf" srcId="{2FCF1E14-C149-4FE5-9E85-B3F32A44A9A6}" destId="{3BF8FB02-75AC-440A-9822-4EBCEF4A8790}" srcOrd="0" destOrd="0" presId="urn:microsoft.com/office/officeart/2005/8/layout/vList6"/>
    <dgm:cxn modelId="{635339F7-F491-4524-99DE-DB8F4DBF56DA}" srcId="{1470B34A-D04C-4F12-BC8F-3D559A153EB7}" destId="{D0294232-9D11-4EF6-9877-2D63C890A94A}" srcOrd="0" destOrd="0" parTransId="{34EE6233-E54D-42FA-A4EF-26BA65120EEE}" sibTransId="{5D32A55C-71C0-48AD-AF1C-2BBA802BF053}"/>
    <dgm:cxn modelId="{C92B65BF-1BD4-455E-A5F1-33517F3E200C}" srcId="{83E4899F-6565-4C66-A15B-772024575F5F}" destId="{1470B34A-D04C-4F12-BC8F-3D559A153EB7}" srcOrd="0" destOrd="0" parTransId="{6ABAE169-249E-43E2-81EB-5F8D3CAECCC2}" sibTransId="{0F2926D5-A303-4761-8029-5A2FDA3790D0}"/>
    <dgm:cxn modelId="{DDF450CA-1046-4C18-8629-90A0354769F7}" srcId="{7882E82F-80F3-40B1-BC5E-3E69C8E6FDC9}" destId="{13DD322F-9B5E-408B-A8B5-6A7D80525548}" srcOrd="0" destOrd="0" parTransId="{49903752-D66C-421C-8D7F-2C10EB613D88}" sibTransId="{110A444C-2251-450F-B060-60BB3608AE49}"/>
    <dgm:cxn modelId="{2FA7CBEE-9773-4368-915C-3961CD42AB54}" type="presOf" srcId="{69F630D2-59C0-4D21-8F56-366E1893DAE0}" destId="{A2DFBC4A-8023-4512-AF2A-2983440DDB74}" srcOrd="0" destOrd="0" presId="urn:microsoft.com/office/officeart/2005/8/layout/vList6"/>
    <dgm:cxn modelId="{71AD8A4A-8313-4690-AF3C-46EB9C3AE91A}" type="presOf" srcId="{F12653F3-E36B-4994-A637-A664074DF457}" destId="{76A8ADE7-C12F-4AD8-9DBF-04FAE90D270F}" srcOrd="0" destOrd="0" presId="urn:microsoft.com/office/officeart/2005/8/layout/vList6"/>
    <dgm:cxn modelId="{96D9ADA6-F7E6-48A6-90FA-8B180B3B8EE8}" srcId="{69F630D2-59C0-4D21-8F56-366E1893DAE0}" destId="{8DB09A24-31C1-4F07-9489-F09E04A4C1EF}" srcOrd="0" destOrd="0" parTransId="{A3AA1D70-6EEB-49DA-BE20-68EF5B09E234}" sibTransId="{B1ED2FB3-F6D9-4088-B92F-B337B0EA4904}"/>
    <dgm:cxn modelId="{98D0CAD7-F3BE-4277-A560-D56A16D59461}" srcId="{83E4899F-6565-4C66-A15B-772024575F5F}" destId="{2FCF1E14-C149-4FE5-9E85-B3F32A44A9A6}" srcOrd="3" destOrd="0" parTransId="{B891EF90-E1CB-48C8-A230-453CC20A12AC}" sibTransId="{7E7FB3FF-1202-4466-96B2-6E94820E6E92}"/>
    <dgm:cxn modelId="{13C3BF11-FF1E-41B6-B54E-A3CE315629EE}" srcId="{F12653F3-E36B-4994-A637-A664074DF457}" destId="{29A2D4E1-9A4A-4CB3-A81E-AED07D4F3FA4}" srcOrd="0" destOrd="0" parTransId="{7A8427BD-2FDE-4EEF-9BB9-CBA1D9F36998}" sibTransId="{717E439D-50E3-442D-A604-8FA3E9EFC064}"/>
    <dgm:cxn modelId="{8A8224CF-C62D-48F8-8996-E62BB350648F}" srcId="{83E4899F-6565-4C66-A15B-772024575F5F}" destId="{7882E82F-80F3-40B1-BC5E-3E69C8E6FDC9}" srcOrd="1" destOrd="0" parTransId="{F9223DDD-5F42-4E0E-BCEE-ABD5441A6327}" sibTransId="{49008389-5163-41EB-ADCE-518B64180DF3}"/>
    <dgm:cxn modelId="{B3CBB5C5-735B-4F0E-86EA-7F7DCB0E86E9}" type="presOf" srcId="{67A5149E-DE98-4E70-BFBA-09970A44D3EA}" destId="{96A64373-A54F-471F-B945-57C69B929C16}" srcOrd="0" destOrd="0" presId="urn:microsoft.com/office/officeart/2005/8/layout/vList6"/>
    <dgm:cxn modelId="{D318515E-1CB1-4A28-8894-7DFF799CDE81}" type="presOf" srcId="{83E4899F-6565-4C66-A15B-772024575F5F}" destId="{6371E80F-76AF-4C74-BCCC-5A1F97BBF2C7}" srcOrd="0" destOrd="0" presId="urn:microsoft.com/office/officeart/2005/8/layout/vList6"/>
    <dgm:cxn modelId="{FE04B964-3DFB-42F1-A3F9-3DE71F9B6CBB}" type="presParOf" srcId="{6371E80F-76AF-4C74-BCCC-5A1F97BBF2C7}" destId="{E8D227AA-5FF8-4966-B349-A6C9A6B388F1}" srcOrd="0" destOrd="0" presId="urn:microsoft.com/office/officeart/2005/8/layout/vList6"/>
    <dgm:cxn modelId="{AE104DC2-E04E-43A2-9E25-7EE4743BDFF2}" type="presParOf" srcId="{E8D227AA-5FF8-4966-B349-A6C9A6B388F1}" destId="{B8D30C5C-6FA0-46D2-A67D-1E6CA5D2D92B}" srcOrd="0" destOrd="0" presId="urn:microsoft.com/office/officeart/2005/8/layout/vList6"/>
    <dgm:cxn modelId="{0ADFBA6D-C91A-4475-B67B-7FCB8983B3FE}" type="presParOf" srcId="{E8D227AA-5FF8-4966-B349-A6C9A6B388F1}" destId="{739E7086-A7ED-46BD-B27A-2D5B7BF77288}" srcOrd="1" destOrd="0" presId="urn:microsoft.com/office/officeart/2005/8/layout/vList6"/>
    <dgm:cxn modelId="{8474A486-2525-4439-A69D-431F1FE04E2B}" type="presParOf" srcId="{6371E80F-76AF-4C74-BCCC-5A1F97BBF2C7}" destId="{6C5A8347-F5CA-45A8-9D42-5547CBB934B2}" srcOrd="1" destOrd="0" presId="urn:microsoft.com/office/officeart/2005/8/layout/vList6"/>
    <dgm:cxn modelId="{280B0A83-1B41-4866-818D-18E079956581}" type="presParOf" srcId="{6371E80F-76AF-4C74-BCCC-5A1F97BBF2C7}" destId="{1B947EF7-F9D3-41B5-9465-23A5024FFA07}" srcOrd="2" destOrd="0" presId="urn:microsoft.com/office/officeart/2005/8/layout/vList6"/>
    <dgm:cxn modelId="{66CF2E97-F108-423B-9D90-C174CF712CEE}" type="presParOf" srcId="{1B947EF7-F9D3-41B5-9465-23A5024FFA07}" destId="{BAB47B42-46D2-4ECF-A94A-AC9FB72840DB}" srcOrd="0" destOrd="0" presId="urn:microsoft.com/office/officeart/2005/8/layout/vList6"/>
    <dgm:cxn modelId="{DA81E772-C787-4A3D-93B8-7851F70790B8}" type="presParOf" srcId="{1B947EF7-F9D3-41B5-9465-23A5024FFA07}" destId="{B1044EF7-871F-4A02-B2D2-F5B540B6F96B}" srcOrd="1" destOrd="0" presId="urn:microsoft.com/office/officeart/2005/8/layout/vList6"/>
    <dgm:cxn modelId="{F00B365B-3D5B-474C-B144-13361DF6702A}" type="presParOf" srcId="{6371E80F-76AF-4C74-BCCC-5A1F97BBF2C7}" destId="{F20FD324-3ABD-479A-BAED-99F6E7D68CAE}" srcOrd="3" destOrd="0" presId="urn:microsoft.com/office/officeart/2005/8/layout/vList6"/>
    <dgm:cxn modelId="{9AB49E5B-1CFB-4BF5-B87D-DAB989BA21C5}" type="presParOf" srcId="{6371E80F-76AF-4C74-BCCC-5A1F97BBF2C7}" destId="{9176141B-79B2-4B6D-971A-3E94BA6A45AE}" srcOrd="4" destOrd="0" presId="urn:microsoft.com/office/officeart/2005/8/layout/vList6"/>
    <dgm:cxn modelId="{47ED9705-5B3C-4D70-B1DB-0724E06CB544}" type="presParOf" srcId="{9176141B-79B2-4B6D-971A-3E94BA6A45AE}" destId="{8247F026-62B0-4BF1-AE1D-006A700E9098}" srcOrd="0" destOrd="0" presId="urn:microsoft.com/office/officeart/2005/8/layout/vList6"/>
    <dgm:cxn modelId="{1FB94B67-824D-47AF-A677-02EE56F92CC1}" type="presParOf" srcId="{9176141B-79B2-4B6D-971A-3E94BA6A45AE}" destId="{E2ABD8F7-3329-43EB-92FB-45F5C0ECCDCA}" srcOrd="1" destOrd="0" presId="urn:microsoft.com/office/officeart/2005/8/layout/vList6"/>
    <dgm:cxn modelId="{7EAE02D7-D2B6-4A3B-BA25-25D4C8BCEBDE}" type="presParOf" srcId="{6371E80F-76AF-4C74-BCCC-5A1F97BBF2C7}" destId="{DE8AEDCA-D3A3-4564-81F0-4346F15E3CC8}" srcOrd="5" destOrd="0" presId="urn:microsoft.com/office/officeart/2005/8/layout/vList6"/>
    <dgm:cxn modelId="{506521E5-F918-4FBD-A324-0D4CA9818DC0}" type="presParOf" srcId="{6371E80F-76AF-4C74-BCCC-5A1F97BBF2C7}" destId="{2FC0D4C3-74EA-4D08-82B7-0EC9F5C89E4B}" srcOrd="6" destOrd="0" presId="urn:microsoft.com/office/officeart/2005/8/layout/vList6"/>
    <dgm:cxn modelId="{191EDB0D-02F4-40C2-8EAD-E3EEEDC03608}" type="presParOf" srcId="{2FC0D4C3-74EA-4D08-82B7-0EC9F5C89E4B}" destId="{3BF8FB02-75AC-440A-9822-4EBCEF4A8790}" srcOrd="0" destOrd="0" presId="urn:microsoft.com/office/officeart/2005/8/layout/vList6"/>
    <dgm:cxn modelId="{26ED4157-5AFF-4D17-819C-EA0F10315F8E}" type="presParOf" srcId="{2FC0D4C3-74EA-4D08-82B7-0EC9F5C89E4B}" destId="{96A64373-A54F-471F-B945-57C69B929C16}" srcOrd="1" destOrd="0" presId="urn:microsoft.com/office/officeart/2005/8/layout/vList6"/>
    <dgm:cxn modelId="{438F0670-C06C-4FD1-8525-8E25C121841B}" type="presParOf" srcId="{6371E80F-76AF-4C74-BCCC-5A1F97BBF2C7}" destId="{4C296E32-C4B2-434E-A3E3-C6FF9213EBAC}" srcOrd="7" destOrd="0" presId="urn:microsoft.com/office/officeart/2005/8/layout/vList6"/>
    <dgm:cxn modelId="{F2C551A8-A29B-437D-A31C-38245A6B56ED}" type="presParOf" srcId="{6371E80F-76AF-4C74-BCCC-5A1F97BBF2C7}" destId="{BA6CDB23-900E-4405-9647-466109F96DF8}" srcOrd="8" destOrd="0" presId="urn:microsoft.com/office/officeart/2005/8/layout/vList6"/>
    <dgm:cxn modelId="{CF5D0F52-A5FC-4DED-AF57-8F9CD10787AD}" type="presParOf" srcId="{BA6CDB23-900E-4405-9647-466109F96DF8}" destId="{AA7BF2A8-76D7-4053-8F71-AEF1197DD32E}" srcOrd="0" destOrd="0" presId="urn:microsoft.com/office/officeart/2005/8/layout/vList6"/>
    <dgm:cxn modelId="{E4EB22B7-18BA-4CCD-8A33-FFF933B674F4}" type="presParOf" srcId="{BA6CDB23-900E-4405-9647-466109F96DF8}" destId="{84EB2312-622F-492C-ADC2-561B8F8D4E35}" srcOrd="1" destOrd="0" presId="urn:microsoft.com/office/officeart/2005/8/layout/vList6"/>
    <dgm:cxn modelId="{7716FB26-D45C-409F-9088-69CF380278CA}" type="presParOf" srcId="{6371E80F-76AF-4C74-BCCC-5A1F97BBF2C7}" destId="{FC608360-320B-423F-9327-1D63C129EEC6}" srcOrd="9" destOrd="0" presId="urn:microsoft.com/office/officeart/2005/8/layout/vList6"/>
    <dgm:cxn modelId="{DDF66082-94F5-459A-AD30-264D26D2506B}" type="presParOf" srcId="{6371E80F-76AF-4C74-BCCC-5A1F97BBF2C7}" destId="{760F41F2-302C-4B15-BDFE-CE474C7A801C}" srcOrd="10" destOrd="0" presId="urn:microsoft.com/office/officeart/2005/8/layout/vList6"/>
    <dgm:cxn modelId="{AF8CF435-8E99-4768-B26B-30091D8B6170}" type="presParOf" srcId="{760F41F2-302C-4B15-BDFE-CE474C7A801C}" destId="{A2DFBC4A-8023-4512-AF2A-2983440DDB74}" srcOrd="0" destOrd="0" presId="urn:microsoft.com/office/officeart/2005/8/layout/vList6"/>
    <dgm:cxn modelId="{6420AEDE-DF85-4C66-A4B7-8CD0BE799D48}" type="presParOf" srcId="{760F41F2-302C-4B15-BDFE-CE474C7A801C}" destId="{78946401-B25D-4281-81D8-6ABB1CDC5BA4}" srcOrd="1" destOrd="0" presId="urn:microsoft.com/office/officeart/2005/8/layout/vList6"/>
    <dgm:cxn modelId="{FB18A245-D75E-4B10-94A2-EF0F3829A556}" type="presParOf" srcId="{6371E80F-76AF-4C74-BCCC-5A1F97BBF2C7}" destId="{883FDC88-8E52-49E0-97BF-425833891C65}" srcOrd="11" destOrd="0" presId="urn:microsoft.com/office/officeart/2005/8/layout/vList6"/>
    <dgm:cxn modelId="{AB117412-5C41-4CA4-9C74-99BB921345F3}" type="presParOf" srcId="{6371E80F-76AF-4C74-BCCC-5A1F97BBF2C7}" destId="{E485196D-6D5C-4412-8E96-45DF4DF5349D}" srcOrd="12" destOrd="0" presId="urn:microsoft.com/office/officeart/2005/8/layout/vList6"/>
    <dgm:cxn modelId="{5B0880C0-116F-4FF1-86C7-B121D3742954}" type="presParOf" srcId="{E485196D-6D5C-4412-8E96-45DF4DF5349D}" destId="{76A8ADE7-C12F-4AD8-9DBF-04FAE90D270F}" srcOrd="0" destOrd="0" presId="urn:microsoft.com/office/officeart/2005/8/layout/vList6"/>
    <dgm:cxn modelId="{801249B4-C2C0-41F8-8DEE-005D5B0D7A29}" type="presParOf" srcId="{E485196D-6D5C-4412-8E96-45DF4DF5349D}" destId="{E275114A-5E20-4CAD-950B-540DFDE8DC9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BDC3C8-77AA-4D37-BD07-5A67D1FBECA4}"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zh-TW" altLang="en-US"/>
        </a:p>
      </dgm:t>
    </dgm:pt>
    <dgm:pt modelId="{D543A169-6984-4E0B-9C22-75383170B21D}">
      <dgm:prSet phldrT="[文字]" custT="1"/>
      <dgm:spPr>
        <a:solidFill>
          <a:srgbClr val="CC99FF"/>
        </a:solidFill>
      </dgm:spPr>
      <dgm:t>
        <a:bodyPr/>
        <a:lstStyle/>
        <a:p>
          <a:pPr>
            <a:lnSpc>
              <a:spcPct val="100000"/>
            </a:lnSpc>
            <a:spcAft>
              <a:spcPts val="0"/>
            </a:spcAft>
          </a:pPr>
          <a:r>
            <a:rPr lang="zh-TW" altLang="en-US" sz="3600" dirty="0" smtClean="0">
              <a:solidFill>
                <a:schemeClr val="bg1"/>
              </a:solidFill>
              <a:latin typeface="華康華綜體W5" panose="020B0509000000000000" pitchFamily="49" charset="-120"/>
              <a:ea typeface="華康華綜體W5" panose="020B0509000000000000" pitchFamily="49" charset="-120"/>
            </a:rPr>
            <a:t>表演</a:t>
          </a:r>
          <a:endParaRPr lang="en-US" altLang="zh-TW" sz="3600" dirty="0" smtClean="0">
            <a:solidFill>
              <a:schemeClr val="bg1"/>
            </a:solidFill>
            <a:latin typeface="華康華綜體W5" panose="020B0509000000000000" pitchFamily="49" charset="-120"/>
            <a:ea typeface="華康華綜體W5" panose="020B0509000000000000" pitchFamily="49" charset="-120"/>
          </a:endParaRPr>
        </a:p>
        <a:p>
          <a:pPr>
            <a:lnSpc>
              <a:spcPct val="100000"/>
            </a:lnSpc>
            <a:spcAft>
              <a:spcPts val="0"/>
            </a:spcAft>
          </a:pPr>
          <a:r>
            <a:rPr lang="zh-TW" altLang="en-US" sz="3600" dirty="0" smtClean="0">
              <a:solidFill>
                <a:schemeClr val="bg1"/>
              </a:solidFill>
              <a:latin typeface="華康華綜體W5" panose="020B0509000000000000" pitchFamily="49" charset="-120"/>
              <a:ea typeface="華康華綜體W5" panose="020B0509000000000000" pitchFamily="49" charset="-120"/>
            </a:rPr>
            <a:t>藝術</a:t>
          </a:r>
          <a:endParaRPr lang="zh-TW" altLang="en-US" sz="3600" dirty="0">
            <a:solidFill>
              <a:schemeClr val="bg1"/>
            </a:solidFill>
            <a:latin typeface="華康華綜體W5" panose="020B0509000000000000" pitchFamily="49" charset="-120"/>
            <a:ea typeface="華康華綜體W5" panose="020B0509000000000000" pitchFamily="49" charset="-120"/>
          </a:endParaRPr>
        </a:p>
      </dgm:t>
    </dgm:pt>
    <dgm:pt modelId="{9238588B-4E0E-41B5-BA83-807E62E9F8E0}" type="parTrans" cxnId="{4C447D7B-7E99-4969-80C3-D0178A42E5BF}">
      <dgm:prSet/>
      <dgm:spPr/>
      <dgm:t>
        <a:bodyPr/>
        <a:lstStyle/>
        <a:p>
          <a:endParaRPr lang="zh-TW" altLang="en-US"/>
        </a:p>
      </dgm:t>
    </dgm:pt>
    <dgm:pt modelId="{66226A3D-CDB9-469C-A632-1E5C7FB87481}" type="sibTrans" cxnId="{4C447D7B-7E99-4969-80C3-D0178A42E5BF}">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t>
        <a:bodyPr/>
        <a:lstStyle/>
        <a:p>
          <a:endParaRPr lang="zh-TW" altLang="en-US"/>
        </a:p>
      </dgm:t>
    </dgm:pt>
    <dgm:pt modelId="{96720B43-F7CD-4DE2-AB1A-D08CD5179CC8}">
      <dgm:prSet phldrT="[文字]" custT="1"/>
      <dgm:spPr>
        <a:solidFill>
          <a:srgbClr val="FFC000"/>
        </a:solidFill>
      </dgm:spPr>
      <dgm:t>
        <a:bodyPr/>
        <a:lstStyle/>
        <a:p>
          <a:pPr>
            <a:lnSpc>
              <a:spcPct val="100000"/>
            </a:lnSpc>
            <a:spcAft>
              <a:spcPts val="0"/>
            </a:spcAft>
          </a:pPr>
          <a:r>
            <a:rPr lang="zh-TW" altLang="en-US" sz="3600" dirty="0" smtClean="0">
              <a:solidFill>
                <a:schemeClr val="bg1"/>
              </a:solidFill>
              <a:latin typeface="華康華綜體W5" panose="020B0509000000000000" pitchFamily="49" charset="-120"/>
              <a:ea typeface="華康華綜體W5" panose="020B0509000000000000" pitchFamily="49" charset="-120"/>
            </a:rPr>
            <a:t>視覺</a:t>
          </a:r>
          <a:endParaRPr lang="en-US" altLang="zh-TW" sz="3600" dirty="0" smtClean="0">
            <a:solidFill>
              <a:schemeClr val="bg1"/>
            </a:solidFill>
            <a:latin typeface="華康華綜體W5" panose="020B0509000000000000" pitchFamily="49" charset="-120"/>
            <a:ea typeface="華康華綜體W5" panose="020B0509000000000000" pitchFamily="49" charset="-120"/>
          </a:endParaRPr>
        </a:p>
        <a:p>
          <a:pPr>
            <a:lnSpc>
              <a:spcPct val="100000"/>
            </a:lnSpc>
            <a:spcAft>
              <a:spcPts val="0"/>
            </a:spcAft>
          </a:pPr>
          <a:r>
            <a:rPr lang="zh-TW" altLang="en-US" sz="3600" dirty="0" smtClean="0">
              <a:solidFill>
                <a:schemeClr val="bg1"/>
              </a:solidFill>
              <a:latin typeface="華康華綜體W5" panose="020B0509000000000000" pitchFamily="49" charset="-120"/>
              <a:ea typeface="華康華綜體W5" panose="020B0509000000000000" pitchFamily="49" charset="-120"/>
            </a:rPr>
            <a:t>藝術</a:t>
          </a:r>
          <a:endParaRPr lang="zh-TW" altLang="en-US" sz="3600" dirty="0">
            <a:solidFill>
              <a:schemeClr val="bg1"/>
            </a:solidFill>
            <a:latin typeface="華康華綜體W5" panose="020B0509000000000000" pitchFamily="49" charset="-120"/>
            <a:ea typeface="華康華綜體W5" panose="020B0509000000000000" pitchFamily="49" charset="-120"/>
          </a:endParaRPr>
        </a:p>
      </dgm:t>
    </dgm:pt>
    <dgm:pt modelId="{4B855F91-E221-48A5-96D3-F4D9170B1F71}" type="parTrans" cxnId="{8320CB72-DF22-4EA1-A548-DBDA598073C6}">
      <dgm:prSet/>
      <dgm:spPr/>
      <dgm:t>
        <a:bodyPr/>
        <a:lstStyle/>
        <a:p>
          <a:endParaRPr lang="zh-TW" altLang="en-US"/>
        </a:p>
      </dgm:t>
    </dgm:pt>
    <dgm:pt modelId="{B6AB3626-F8AB-450E-8E1E-864536CB79F8}" type="sibTrans" cxnId="{8320CB72-DF22-4EA1-A548-DBDA598073C6}">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t>
        <a:bodyPr/>
        <a:lstStyle/>
        <a:p>
          <a:endParaRPr lang="zh-TW" altLang="en-US"/>
        </a:p>
      </dgm:t>
    </dgm:pt>
    <dgm:pt modelId="{0A56288A-B8E7-4D86-B750-696E551A31F4}">
      <dgm:prSet phldrT="[文字]" custT="1"/>
      <dgm:spPr>
        <a:solidFill>
          <a:srgbClr val="33CC33"/>
        </a:solidFill>
      </dgm:spPr>
      <dgm:t>
        <a:bodyPr/>
        <a:lstStyle/>
        <a:p>
          <a:r>
            <a:rPr lang="zh-TW" altLang="en-US" sz="3600" dirty="0" smtClean="0">
              <a:solidFill>
                <a:schemeClr val="bg1"/>
              </a:solidFill>
              <a:latin typeface="華康華綜體W5" panose="020B0509000000000000" pitchFamily="49" charset="-120"/>
              <a:ea typeface="華康華綜體W5" panose="020B0509000000000000" pitchFamily="49" charset="-120"/>
            </a:rPr>
            <a:t>音樂</a:t>
          </a:r>
          <a:endParaRPr lang="zh-TW" altLang="en-US" sz="3600" dirty="0">
            <a:solidFill>
              <a:schemeClr val="bg1"/>
            </a:solidFill>
            <a:latin typeface="華康華綜體W5" panose="020B0509000000000000" pitchFamily="49" charset="-120"/>
            <a:ea typeface="華康華綜體W5" panose="020B0509000000000000" pitchFamily="49" charset="-120"/>
          </a:endParaRPr>
        </a:p>
      </dgm:t>
    </dgm:pt>
    <dgm:pt modelId="{032FF308-C528-4790-BED5-0BBB16878348}" type="parTrans" cxnId="{880913F0-A93B-461A-8257-6DAF96F61684}">
      <dgm:prSet/>
      <dgm:spPr/>
      <dgm:t>
        <a:bodyPr/>
        <a:lstStyle/>
        <a:p>
          <a:endParaRPr lang="zh-TW" altLang="en-US"/>
        </a:p>
      </dgm:t>
    </dgm:pt>
    <dgm:pt modelId="{A4C1BB27-EA47-49E5-9CBF-0FD83D78A610}" type="sibTrans" cxnId="{880913F0-A93B-461A-8257-6DAF96F61684}">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t>
        <a:bodyPr/>
        <a:lstStyle/>
        <a:p>
          <a:endParaRPr lang="zh-TW" altLang="en-US"/>
        </a:p>
      </dgm:t>
    </dgm:pt>
    <dgm:pt modelId="{C57FC33F-91F2-4998-BD0E-7B17B2201D25}" type="pres">
      <dgm:prSet presAssocID="{4FBDC3C8-77AA-4D37-BD07-5A67D1FBECA4}" presName="Name0" presStyleCnt="0">
        <dgm:presLayoutVars>
          <dgm:chMax val="21"/>
          <dgm:chPref val="21"/>
        </dgm:presLayoutVars>
      </dgm:prSet>
      <dgm:spPr/>
      <dgm:t>
        <a:bodyPr/>
        <a:lstStyle/>
        <a:p>
          <a:endParaRPr lang="zh-TW" altLang="en-US"/>
        </a:p>
      </dgm:t>
    </dgm:pt>
    <dgm:pt modelId="{5617D191-2AC1-4590-9A27-E0CB8EC065DA}" type="pres">
      <dgm:prSet presAssocID="{D543A169-6984-4E0B-9C22-75383170B21D}" presName="text1" presStyleCnt="0"/>
      <dgm:spPr/>
    </dgm:pt>
    <dgm:pt modelId="{78ED15BF-62A1-4C8E-9F70-BC72DA562829}" type="pres">
      <dgm:prSet presAssocID="{D543A169-6984-4E0B-9C22-75383170B21D}" presName="textRepeatNode" presStyleLbl="alignNode1" presStyleIdx="0" presStyleCnt="3">
        <dgm:presLayoutVars>
          <dgm:chMax val="0"/>
          <dgm:chPref val="0"/>
          <dgm:bulletEnabled val="1"/>
        </dgm:presLayoutVars>
      </dgm:prSet>
      <dgm:spPr/>
      <dgm:t>
        <a:bodyPr/>
        <a:lstStyle/>
        <a:p>
          <a:endParaRPr lang="zh-TW" altLang="en-US"/>
        </a:p>
      </dgm:t>
    </dgm:pt>
    <dgm:pt modelId="{BD85F416-55D9-4D0F-8594-55AAC1B0BFEA}" type="pres">
      <dgm:prSet presAssocID="{D543A169-6984-4E0B-9C22-75383170B21D}" presName="textaccent1" presStyleCnt="0"/>
      <dgm:spPr/>
    </dgm:pt>
    <dgm:pt modelId="{B1640DF3-E4E7-413E-9266-3F3A6DFD8491}" type="pres">
      <dgm:prSet presAssocID="{D543A169-6984-4E0B-9C22-75383170B21D}" presName="accentRepeatNode" presStyleLbl="solidAlignAcc1" presStyleIdx="0" presStyleCnt="6"/>
      <dgm:spPr/>
    </dgm:pt>
    <dgm:pt modelId="{D94DC784-DA86-4B86-9509-5CFE21585433}" type="pres">
      <dgm:prSet presAssocID="{66226A3D-CDB9-469C-A632-1E5C7FB87481}" presName="image1" presStyleCnt="0"/>
      <dgm:spPr/>
    </dgm:pt>
    <dgm:pt modelId="{3EB7A602-AB5A-4782-81FD-C1DA2C5B0239}" type="pres">
      <dgm:prSet presAssocID="{66226A3D-CDB9-469C-A632-1E5C7FB87481}" presName="imageRepeatNode" presStyleLbl="alignAcc1" presStyleIdx="0" presStyleCnt="3"/>
      <dgm:spPr/>
      <dgm:t>
        <a:bodyPr/>
        <a:lstStyle/>
        <a:p>
          <a:endParaRPr lang="zh-TW" altLang="en-US"/>
        </a:p>
      </dgm:t>
    </dgm:pt>
    <dgm:pt modelId="{0ECD698F-F3BB-47D9-9A00-3DD68061AD5B}" type="pres">
      <dgm:prSet presAssocID="{66226A3D-CDB9-469C-A632-1E5C7FB87481}" presName="imageaccent1" presStyleCnt="0"/>
      <dgm:spPr/>
    </dgm:pt>
    <dgm:pt modelId="{DA321D22-7ACD-4ABB-9325-DF34BDC07307}" type="pres">
      <dgm:prSet presAssocID="{66226A3D-CDB9-469C-A632-1E5C7FB87481}" presName="accentRepeatNode" presStyleLbl="solidAlignAcc1" presStyleIdx="1" presStyleCnt="6"/>
      <dgm:spPr/>
    </dgm:pt>
    <dgm:pt modelId="{4CC8284F-A9B2-44FC-906C-B47108CE3680}" type="pres">
      <dgm:prSet presAssocID="{96720B43-F7CD-4DE2-AB1A-D08CD5179CC8}" presName="text2" presStyleCnt="0"/>
      <dgm:spPr/>
    </dgm:pt>
    <dgm:pt modelId="{F2CDF15D-FDFA-4B89-A541-A9B0685CCF33}" type="pres">
      <dgm:prSet presAssocID="{96720B43-F7CD-4DE2-AB1A-D08CD5179CC8}" presName="textRepeatNode" presStyleLbl="alignNode1" presStyleIdx="1" presStyleCnt="3">
        <dgm:presLayoutVars>
          <dgm:chMax val="0"/>
          <dgm:chPref val="0"/>
          <dgm:bulletEnabled val="1"/>
        </dgm:presLayoutVars>
      </dgm:prSet>
      <dgm:spPr/>
      <dgm:t>
        <a:bodyPr/>
        <a:lstStyle/>
        <a:p>
          <a:endParaRPr lang="zh-TW" altLang="en-US"/>
        </a:p>
      </dgm:t>
    </dgm:pt>
    <dgm:pt modelId="{FD798BFD-8618-4313-A824-4FC4A043CCB3}" type="pres">
      <dgm:prSet presAssocID="{96720B43-F7CD-4DE2-AB1A-D08CD5179CC8}" presName="textaccent2" presStyleCnt="0"/>
      <dgm:spPr/>
    </dgm:pt>
    <dgm:pt modelId="{564D7019-1A64-4505-A43C-17E73D433AAE}" type="pres">
      <dgm:prSet presAssocID="{96720B43-F7CD-4DE2-AB1A-D08CD5179CC8}" presName="accentRepeatNode" presStyleLbl="solidAlignAcc1" presStyleIdx="2" presStyleCnt="6"/>
      <dgm:spPr/>
    </dgm:pt>
    <dgm:pt modelId="{4EB8003F-23F6-471F-B11A-38D2EBAB249E}" type="pres">
      <dgm:prSet presAssocID="{B6AB3626-F8AB-450E-8E1E-864536CB79F8}" presName="image2" presStyleCnt="0"/>
      <dgm:spPr/>
    </dgm:pt>
    <dgm:pt modelId="{16FEDFF1-9B9A-44EA-84B4-0C3D42948874}" type="pres">
      <dgm:prSet presAssocID="{B6AB3626-F8AB-450E-8E1E-864536CB79F8}" presName="imageRepeatNode" presStyleLbl="alignAcc1" presStyleIdx="1" presStyleCnt="3"/>
      <dgm:spPr/>
      <dgm:t>
        <a:bodyPr/>
        <a:lstStyle/>
        <a:p>
          <a:endParaRPr lang="zh-TW" altLang="en-US"/>
        </a:p>
      </dgm:t>
    </dgm:pt>
    <dgm:pt modelId="{39EB6A7A-3BED-4C78-ACB3-520791218016}" type="pres">
      <dgm:prSet presAssocID="{B6AB3626-F8AB-450E-8E1E-864536CB79F8}" presName="imageaccent2" presStyleCnt="0"/>
      <dgm:spPr/>
    </dgm:pt>
    <dgm:pt modelId="{C44BF673-6A4C-451D-8BDD-8FBC8DA7A2FD}" type="pres">
      <dgm:prSet presAssocID="{B6AB3626-F8AB-450E-8E1E-864536CB79F8}" presName="accentRepeatNode" presStyleLbl="solidAlignAcc1" presStyleIdx="3" presStyleCnt="6"/>
      <dgm:spPr/>
    </dgm:pt>
    <dgm:pt modelId="{A55A5F2C-6865-4DE7-AFD4-0B24F1ECDB90}" type="pres">
      <dgm:prSet presAssocID="{0A56288A-B8E7-4D86-B750-696E551A31F4}" presName="text3" presStyleCnt="0"/>
      <dgm:spPr/>
    </dgm:pt>
    <dgm:pt modelId="{11CD71C1-C048-487B-B719-E582CFDF9EE7}" type="pres">
      <dgm:prSet presAssocID="{0A56288A-B8E7-4D86-B750-696E551A31F4}" presName="textRepeatNode" presStyleLbl="alignNode1" presStyleIdx="2" presStyleCnt="3">
        <dgm:presLayoutVars>
          <dgm:chMax val="0"/>
          <dgm:chPref val="0"/>
          <dgm:bulletEnabled val="1"/>
        </dgm:presLayoutVars>
      </dgm:prSet>
      <dgm:spPr/>
      <dgm:t>
        <a:bodyPr/>
        <a:lstStyle/>
        <a:p>
          <a:endParaRPr lang="zh-TW" altLang="en-US"/>
        </a:p>
      </dgm:t>
    </dgm:pt>
    <dgm:pt modelId="{7BA49884-4BE0-4B67-BEA7-EA715E26A0E4}" type="pres">
      <dgm:prSet presAssocID="{0A56288A-B8E7-4D86-B750-696E551A31F4}" presName="textaccent3" presStyleCnt="0"/>
      <dgm:spPr/>
    </dgm:pt>
    <dgm:pt modelId="{0B92F74C-8095-4285-82FD-A9A8A957E861}" type="pres">
      <dgm:prSet presAssocID="{0A56288A-B8E7-4D86-B750-696E551A31F4}" presName="accentRepeatNode" presStyleLbl="solidAlignAcc1" presStyleIdx="4" presStyleCnt="6"/>
      <dgm:spPr/>
    </dgm:pt>
    <dgm:pt modelId="{356286EC-D5E1-43A3-95C6-CE0961B1CF97}" type="pres">
      <dgm:prSet presAssocID="{A4C1BB27-EA47-49E5-9CBF-0FD83D78A610}" presName="image3" presStyleCnt="0"/>
      <dgm:spPr/>
    </dgm:pt>
    <dgm:pt modelId="{F46C1442-93B8-4864-8363-9AFD86B0038B}" type="pres">
      <dgm:prSet presAssocID="{A4C1BB27-EA47-49E5-9CBF-0FD83D78A610}" presName="imageRepeatNode" presStyleLbl="alignAcc1" presStyleIdx="2" presStyleCnt="3"/>
      <dgm:spPr/>
      <dgm:t>
        <a:bodyPr/>
        <a:lstStyle/>
        <a:p>
          <a:endParaRPr lang="zh-TW" altLang="en-US"/>
        </a:p>
      </dgm:t>
    </dgm:pt>
    <dgm:pt modelId="{FC2241C5-A288-47D9-A0FE-1F553A194BA9}" type="pres">
      <dgm:prSet presAssocID="{A4C1BB27-EA47-49E5-9CBF-0FD83D78A610}" presName="imageaccent3" presStyleCnt="0"/>
      <dgm:spPr/>
    </dgm:pt>
    <dgm:pt modelId="{614F27DF-0768-4F6A-A386-B11F8CDBB83F}" type="pres">
      <dgm:prSet presAssocID="{A4C1BB27-EA47-49E5-9CBF-0FD83D78A610}" presName="accentRepeatNode" presStyleLbl="solidAlignAcc1" presStyleIdx="5" presStyleCnt="6"/>
      <dgm:spPr/>
    </dgm:pt>
  </dgm:ptLst>
  <dgm:cxnLst>
    <dgm:cxn modelId="{880913F0-A93B-461A-8257-6DAF96F61684}" srcId="{4FBDC3C8-77AA-4D37-BD07-5A67D1FBECA4}" destId="{0A56288A-B8E7-4D86-B750-696E551A31F4}" srcOrd="2" destOrd="0" parTransId="{032FF308-C528-4790-BED5-0BBB16878348}" sibTransId="{A4C1BB27-EA47-49E5-9CBF-0FD83D78A610}"/>
    <dgm:cxn modelId="{4C447D7B-7E99-4969-80C3-D0178A42E5BF}" srcId="{4FBDC3C8-77AA-4D37-BD07-5A67D1FBECA4}" destId="{D543A169-6984-4E0B-9C22-75383170B21D}" srcOrd="0" destOrd="0" parTransId="{9238588B-4E0E-41B5-BA83-807E62E9F8E0}" sibTransId="{66226A3D-CDB9-469C-A632-1E5C7FB87481}"/>
    <dgm:cxn modelId="{1A1E1105-E613-4E38-8919-773A248E6673}" type="presOf" srcId="{B6AB3626-F8AB-450E-8E1E-864536CB79F8}" destId="{16FEDFF1-9B9A-44EA-84B4-0C3D42948874}" srcOrd="0" destOrd="0" presId="urn:microsoft.com/office/officeart/2008/layout/HexagonCluster"/>
    <dgm:cxn modelId="{7B1D9135-331D-42A5-A554-43993D12430B}" type="presOf" srcId="{4FBDC3C8-77AA-4D37-BD07-5A67D1FBECA4}" destId="{C57FC33F-91F2-4998-BD0E-7B17B2201D25}" srcOrd="0" destOrd="0" presId="urn:microsoft.com/office/officeart/2008/layout/HexagonCluster"/>
    <dgm:cxn modelId="{30CA5466-B904-4239-85C4-1B4D3057E839}" type="presOf" srcId="{96720B43-F7CD-4DE2-AB1A-D08CD5179CC8}" destId="{F2CDF15D-FDFA-4B89-A541-A9B0685CCF33}" srcOrd="0" destOrd="0" presId="urn:microsoft.com/office/officeart/2008/layout/HexagonCluster"/>
    <dgm:cxn modelId="{52631BC9-844D-4CA9-98B2-871CCCCD1199}" type="presOf" srcId="{A4C1BB27-EA47-49E5-9CBF-0FD83D78A610}" destId="{F46C1442-93B8-4864-8363-9AFD86B0038B}" srcOrd="0" destOrd="0" presId="urn:microsoft.com/office/officeart/2008/layout/HexagonCluster"/>
    <dgm:cxn modelId="{8320CB72-DF22-4EA1-A548-DBDA598073C6}" srcId="{4FBDC3C8-77AA-4D37-BD07-5A67D1FBECA4}" destId="{96720B43-F7CD-4DE2-AB1A-D08CD5179CC8}" srcOrd="1" destOrd="0" parTransId="{4B855F91-E221-48A5-96D3-F4D9170B1F71}" sibTransId="{B6AB3626-F8AB-450E-8E1E-864536CB79F8}"/>
    <dgm:cxn modelId="{FC2E6A3C-AEDB-43F7-A3C9-EB062FE42D40}" type="presOf" srcId="{0A56288A-B8E7-4D86-B750-696E551A31F4}" destId="{11CD71C1-C048-487B-B719-E582CFDF9EE7}" srcOrd="0" destOrd="0" presId="urn:microsoft.com/office/officeart/2008/layout/HexagonCluster"/>
    <dgm:cxn modelId="{B2E5DE82-5AEE-4386-81A2-B7A9CD5E9C4A}" type="presOf" srcId="{D543A169-6984-4E0B-9C22-75383170B21D}" destId="{78ED15BF-62A1-4C8E-9F70-BC72DA562829}" srcOrd="0" destOrd="0" presId="urn:microsoft.com/office/officeart/2008/layout/HexagonCluster"/>
    <dgm:cxn modelId="{B4AB943D-2C8E-4670-B859-AB94501FEFF9}" type="presOf" srcId="{66226A3D-CDB9-469C-A632-1E5C7FB87481}" destId="{3EB7A602-AB5A-4782-81FD-C1DA2C5B0239}" srcOrd="0" destOrd="0" presId="urn:microsoft.com/office/officeart/2008/layout/HexagonCluster"/>
    <dgm:cxn modelId="{731587FC-5110-4238-AD3A-3F941C2C1C74}" type="presParOf" srcId="{C57FC33F-91F2-4998-BD0E-7B17B2201D25}" destId="{5617D191-2AC1-4590-9A27-E0CB8EC065DA}" srcOrd="0" destOrd="0" presId="urn:microsoft.com/office/officeart/2008/layout/HexagonCluster"/>
    <dgm:cxn modelId="{08DCAB04-25C0-46E4-8A05-B7A61AB9A36E}" type="presParOf" srcId="{5617D191-2AC1-4590-9A27-E0CB8EC065DA}" destId="{78ED15BF-62A1-4C8E-9F70-BC72DA562829}" srcOrd="0" destOrd="0" presId="urn:microsoft.com/office/officeart/2008/layout/HexagonCluster"/>
    <dgm:cxn modelId="{1450717B-FE61-4BDF-BBDF-E726CAD2691F}" type="presParOf" srcId="{C57FC33F-91F2-4998-BD0E-7B17B2201D25}" destId="{BD85F416-55D9-4D0F-8594-55AAC1B0BFEA}" srcOrd="1" destOrd="0" presId="urn:microsoft.com/office/officeart/2008/layout/HexagonCluster"/>
    <dgm:cxn modelId="{509B5FB5-E513-47F7-A5F0-A87ECDA95DB4}" type="presParOf" srcId="{BD85F416-55D9-4D0F-8594-55AAC1B0BFEA}" destId="{B1640DF3-E4E7-413E-9266-3F3A6DFD8491}" srcOrd="0" destOrd="0" presId="urn:microsoft.com/office/officeart/2008/layout/HexagonCluster"/>
    <dgm:cxn modelId="{F27E3160-6AE7-4B81-B805-15ADD163EA4E}" type="presParOf" srcId="{C57FC33F-91F2-4998-BD0E-7B17B2201D25}" destId="{D94DC784-DA86-4B86-9509-5CFE21585433}" srcOrd="2" destOrd="0" presId="urn:microsoft.com/office/officeart/2008/layout/HexagonCluster"/>
    <dgm:cxn modelId="{B26EB2E0-FE25-48C3-A0E2-BBFDBADCFC80}" type="presParOf" srcId="{D94DC784-DA86-4B86-9509-5CFE21585433}" destId="{3EB7A602-AB5A-4782-81FD-C1DA2C5B0239}" srcOrd="0" destOrd="0" presId="urn:microsoft.com/office/officeart/2008/layout/HexagonCluster"/>
    <dgm:cxn modelId="{827BFB9F-2EC1-4E57-B521-1D482340DD56}" type="presParOf" srcId="{C57FC33F-91F2-4998-BD0E-7B17B2201D25}" destId="{0ECD698F-F3BB-47D9-9A00-3DD68061AD5B}" srcOrd="3" destOrd="0" presId="urn:microsoft.com/office/officeart/2008/layout/HexagonCluster"/>
    <dgm:cxn modelId="{DD1F1999-B1C3-44F8-AC59-AA50B1F9B434}" type="presParOf" srcId="{0ECD698F-F3BB-47D9-9A00-3DD68061AD5B}" destId="{DA321D22-7ACD-4ABB-9325-DF34BDC07307}" srcOrd="0" destOrd="0" presId="urn:microsoft.com/office/officeart/2008/layout/HexagonCluster"/>
    <dgm:cxn modelId="{8F4EE3E2-CD32-4168-9E50-C1F237143D37}" type="presParOf" srcId="{C57FC33F-91F2-4998-BD0E-7B17B2201D25}" destId="{4CC8284F-A9B2-44FC-906C-B47108CE3680}" srcOrd="4" destOrd="0" presId="urn:microsoft.com/office/officeart/2008/layout/HexagonCluster"/>
    <dgm:cxn modelId="{458125FA-8C1E-4476-BE69-BAB570502DCB}" type="presParOf" srcId="{4CC8284F-A9B2-44FC-906C-B47108CE3680}" destId="{F2CDF15D-FDFA-4B89-A541-A9B0685CCF33}" srcOrd="0" destOrd="0" presId="urn:microsoft.com/office/officeart/2008/layout/HexagonCluster"/>
    <dgm:cxn modelId="{FEAF0A9A-7450-4A6C-AF71-1E7E001FE20E}" type="presParOf" srcId="{C57FC33F-91F2-4998-BD0E-7B17B2201D25}" destId="{FD798BFD-8618-4313-A824-4FC4A043CCB3}" srcOrd="5" destOrd="0" presId="urn:microsoft.com/office/officeart/2008/layout/HexagonCluster"/>
    <dgm:cxn modelId="{9701EE2C-5983-428A-86AC-310F597A8A99}" type="presParOf" srcId="{FD798BFD-8618-4313-A824-4FC4A043CCB3}" destId="{564D7019-1A64-4505-A43C-17E73D433AAE}" srcOrd="0" destOrd="0" presId="urn:microsoft.com/office/officeart/2008/layout/HexagonCluster"/>
    <dgm:cxn modelId="{49B6E385-32BF-4753-87F2-FA3735AF97B3}" type="presParOf" srcId="{C57FC33F-91F2-4998-BD0E-7B17B2201D25}" destId="{4EB8003F-23F6-471F-B11A-38D2EBAB249E}" srcOrd="6" destOrd="0" presId="urn:microsoft.com/office/officeart/2008/layout/HexagonCluster"/>
    <dgm:cxn modelId="{8E417378-FC77-4484-B23B-E391381F8998}" type="presParOf" srcId="{4EB8003F-23F6-471F-B11A-38D2EBAB249E}" destId="{16FEDFF1-9B9A-44EA-84B4-0C3D42948874}" srcOrd="0" destOrd="0" presId="urn:microsoft.com/office/officeart/2008/layout/HexagonCluster"/>
    <dgm:cxn modelId="{F5F86E40-527D-44B7-87A7-28DEE3EF132F}" type="presParOf" srcId="{C57FC33F-91F2-4998-BD0E-7B17B2201D25}" destId="{39EB6A7A-3BED-4C78-ACB3-520791218016}" srcOrd="7" destOrd="0" presId="urn:microsoft.com/office/officeart/2008/layout/HexagonCluster"/>
    <dgm:cxn modelId="{8F26017E-7F22-4245-BF7E-8E373EEF720A}" type="presParOf" srcId="{39EB6A7A-3BED-4C78-ACB3-520791218016}" destId="{C44BF673-6A4C-451D-8BDD-8FBC8DA7A2FD}" srcOrd="0" destOrd="0" presId="urn:microsoft.com/office/officeart/2008/layout/HexagonCluster"/>
    <dgm:cxn modelId="{267052F6-D3D9-4ACE-AE0C-F0C494E2BAD2}" type="presParOf" srcId="{C57FC33F-91F2-4998-BD0E-7B17B2201D25}" destId="{A55A5F2C-6865-4DE7-AFD4-0B24F1ECDB90}" srcOrd="8" destOrd="0" presId="urn:microsoft.com/office/officeart/2008/layout/HexagonCluster"/>
    <dgm:cxn modelId="{307E99E9-012C-473C-BD05-15930082D419}" type="presParOf" srcId="{A55A5F2C-6865-4DE7-AFD4-0B24F1ECDB90}" destId="{11CD71C1-C048-487B-B719-E582CFDF9EE7}" srcOrd="0" destOrd="0" presId="urn:microsoft.com/office/officeart/2008/layout/HexagonCluster"/>
    <dgm:cxn modelId="{13C4DC3D-AF57-4B4E-97D1-FD437D477F35}" type="presParOf" srcId="{C57FC33F-91F2-4998-BD0E-7B17B2201D25}" destId="{7BA49884-4BE0-4B67-BEA7-EA715E26A0E4}" srcOrd="9" destOrd="0" presId="urn:microsoft.com/office/officeart/2008/layout/HexagonCluster"/>
    <dgm:cxn modelId="{F1DAC22F-4177-4E47-A7DA-E6FD92854B72}" type="presParOf" srcId="{7BA49884-4BE0-4B67-BEA7-EA715E26A0E4}" destId="{0B92F74C-8095-4285-82FD-A9A8A957E861}" srcOrd="0" destOrd="0" presId="urn:microsoft.com/office/officeart/2008/layout/HexagonCluster"/>
    <dgm:cxn modelId="{95342004-42D2-4AB5-846E-328AD9799C50}" type="presParOf" srcId="{C57FC33F-91F2-4998-BD0E-7B17B2201D25}" destId="{356286EC-D5E1-43A3-95C6-CE0961B1CF97}" srcOrd="10" destOrd="0" presId="urn:microsoft.com/office/officeart/2008/layout/HexagonCluster"/>
    <dgm:cxn modelId="{E259126E-6563-47AE-AE02-EBC6B3AC950A}" type="presParOf" srcId="{356286EC-D5E1-43A3-95C6-CE0961B1CF97}" destId="{F46C1442-93B8-4864-8363-9AFD86B0038B}" srcOrd="0" destOrd="0" presId="urn:microsoft.com/office/officeart/2008/layout/HexagonCluster"/>
    <dgm:cxn modelId="{9B6B269D-7D90-42B5-A053-C94D08D17807}" type="presParOf" srcId="{C57FC33F-91F2-4998-BD0E-7B17B2201D25}" destId="{FC2241C5-A288-47D9-A0FE-1F553A194BA9}" srcOrd="11" destOrd="0" presId="urn:microsoft.com/office/officeart/2008/layout/HexagonCluster"/>
    <dgm:cxn modelId="{6A761E73-D0C9-4173-A442-681E01AD229A}" type="presParOf" srcId="{FC2241C5-A288-47D9-A0FE-1F553A194BA9}" destId="{614F27DF-0768-4F6A-A386-B11F8CDBB83F}"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1AD57E-7017-43DC-9D35-FAE8D94C31E2}"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zh-TW" altLang="en-US"/>
        </a:p>
      </dgm:t>
    </dgm:pt>
    <dgm:pt modelId="{86AE604E-92B1-4D45-B571-CAC9AD48E2B9}">
      <dgm:prSet phldrT="[文字]"/>
      <dgm:spPr/>
      <dgm:t>
        <a:bodyPr/>
        <a:lstStyle/>
        <a:p>
          <a:r>
            <a:rPr lang="zh-TW" altLang="en-US" dirty="0" smtClean="0">
              <a:latin typeface="華康魏碑體" panose="03000709000000000000" pitchFamily="65" charset="-120"/>
              <a:ea typeface="華康魏碑體" panose="03000709000000000000" pitchFamily="65" charset="-120"/>
            </a:rPr>
            <a:t>生活、藝術與文化的關係</a:t>
          </a:r>
          <a:endParaRPr lang="zh-TW" altLang="en-US" dirty="0">
            <a:latin typeface="華康魏碑體" panose="03000709000000000000" pitchFamily="65" charset="-120"/>
            <a:ea typeface="華康魏碑體" panose="03000709000000000000" pitchFamily="65" charset="-120"/>
          </a:endParaRPr>
        </a:p>
      </dgm:t>
    </dgm:pt>
    <dgm:pt modelId="{7E276EA3-2CC9-4A0F-BD12-B1E1D7A060D4}" type="parTrans" cxnId="{2B6FD8F6-8DB7-4764-B19A-7F35961E3C63}">
      <dgm:prSet/>
      <dgm:spPr/>
      <dgm:t>
        <a:bodyPr/>
        <a:lstStyle/>
        <a:p>
          <a:endParaRPr lang="zh-TW" altLang="en-US"/>
        </a:p>
      </dgm:t>
    </dgm:pt>
    <dgm:pt modelId="{9EFE93DA-F322-4C2B-8BBE-2303AA509D92}" type="sibTrans" cxnId="{2B6FD8F6-8DB7-4764-B19A-7F35961E3C63}">
      <dgm:prSet/>
      <dgm:spPr/>
      <dgm:t>
        <a:bodyPr/>
        <a:lstStyle/>
        <a:p>
          <a:endParaRPr lang="zh-TW" altLang="en-US"/>
        </a:p>
      </dgm:t>
    </dgm:pt>
    <dgm:pt modelId="{505A4CE9-DF81-4C17-99BA-3B7E3869E6E6}">
      <dgm:prSet phldrT="[文字]"/>
      <dgm:spPr/>
      <dgm:t>
        <a:bodyPr/>
        <a:lstStyle/>
        <a:p>
          <a:r>
            <a:rPr lang="en-US" altLang="en-US" dirty="0" smtClean="0">
              <a:latin typeface="華康魏碑體" panose="03000709000000000000" pitchFamily="65" charset="-120"/>
              <a:ea typeface="華康魏碑體" panose="03000709000000000000" pitchFamily="65" charset="-120"/>
            </a:rPr>
            <a:t>21 </a:t>
          </a:r>
          <a:r>
            <a:rPr lang="zh-TW" altLang="en-US" dirty="0" smtClean="0">
              <a:latin typeface="華康魏碑體" panose="03000709000000000000" pitchFamily="65" charset="-120"/>
              <a:ea typeface="華康魏碑體" panose="03000709000000000000" pitchFamily="65" charset="-120"/>
            </a:rPr>
            <a:t>世紀藝術教育的因應</a:t>
          </a:r>
          <a:endParaRPr lang="zh-TW" altLang="en-US" dirty="0">
            <a:latin typeface="華康魏碑體" panose="03000709000000000000" pitchFamily="65" charset="-120"/>
            <a:ea typeface="華康魏碑體" panose="03000709000000000000" pitchFamily="65" charset="-120"/>
          </a:endParaRPr>
        </a:p>
      </dgm:t>
    </dgm:pt>
    <dgm:pt modelId="{C47A870A-78E1-4A38-94B2-D44FA784C8C7}" type="parTrans" cxnId="{05C191F0-7D07-4B72-992B-1B41ABCB3D36}">
      <dgm:prSet/>
      <dgm:spPr/>
      <dgm:t>
        <a:bodyPr/>
        <a:lstStyle/>
        <a:p>
          <a:endParaRPr lang="zh-TW" altLang="en-US"/>
        </a:p>
      </dgm:t>
    </dgm:pt>
    <dgm:pt modelId="{092F7985-F5A8-4A5E-A09A-36E8C47E2A0F}" type="sibTrans" cxnId="{05C191F0-7D07-4B72-992B-1B41ABCB3D36}">
      <dgm:prSet/>
      <dgm:spPr/>
      <dgm:t>
        <a:bodyPr/>
        <a:lstStyle/>
        <a:p>
          <a:endParaRPr lang="zh-TW" altLang="en-US"/>
        </a:p>
      </dgm:t>
    </dgm:pt>
    <dgm:pt modelId="{75B3C377-5635-4ACB-9F8E-52DB4F52E4B7}">
      <dgm:prSet phldrT="[文字]"/>
      <dgm:spPr/>
      <dgm:t>
        <a:bodyPr/>
        <a:lstStyle/>
        <a:p>
          <a:r>
            <a:rPr lang="zh-TW" altLang="en-US" dirty="0" smtClean="0">
              <a:latin typeface="華康魏碑體" panose="03000709000000000000" pitchFamily="65" charset="-120"/>
              <a:ea typeface="華康魏碑體" panose="03000709000000000000" pitchFamily="65" charset="-120"/>
            </a:rPr>
            <a:t>十二年國教藝術教育的目標</a:t>
          </a:r>
          <a:endParaRPr lang="zh-TW" altLang="en-US" dirty="0">
            <a:latin typeface="華康魏碑體" panose="03000709000000000000" pitchFamily="65" charset="-120"/>
            <a:ea typeface="華康魏碑體" panose="03000709000000000000" pitchFamily="65" charset="-120"/>
          </a:endParaRPr>
        </a:p>
      </dgm:t>
    </dgm:pt>
    <dgm:pt modelId="{6065E54A-686C-4843-878D-8C96ADA0FB4E}" type="parTrans" cxnId="{F6EE7BD7-FB93-40F9-9D39-9572ED21CD04}">
      <dgm:prSet/>
      <dgm:spPr/>
      <dgm:t>
        <a:bodyPr/>
        <a:lstStyle/>
        <a:p>
          <a:endParaRPr lang="zh-TW" altLang="en-US"/>
        </a:p>
      </dgm:t>
    </dgm:pt>
    <dgm:pt modelId="{2C5B09DB-4EDD-4F0B-AE7F-0A4178A1EF10}" type="sibTrans" cxnId="{F6EE7BD7-FB93-40F9-9D39-9572ED21CD04}">
      <dgm:prSet/>
      <dgm:spPr/>
      <dgm:t>
        <a:bodyPr/>
        <a:lstStyle/>
        <a:p>
          <a:endParaRPr lang="zh-TW" altLang="en-US"/>
        </a:p>
      </dgm:t>
    </dgm:pt>
    <dgm:pt modelId="{90AEB931-A2CA-44F7-8FB6-24EAEA3B627B}">
      <dgm:prSet phldrT="[文字]"/>
      <dgm:spPr/>
      <dgm:t>
        <a:bodyPr/>
        <a:lstStyle/>
        <a:p>
          <a:r>
            <a:rPr lang="zh-TW" altLang="en-US" dirty="0" smtClean="0">
              <a:latin typeface="華康魏碑體" panose="03000709000000000000" pitchFamily="65" charset="-120"/>
              <a:ea typeface="華康魏碑體" panose="03000709000000000000" pitchFamily="65" charset="-120"/>
            </a:rPr>
            <a:t>藝術領域課程發展原則</a:t>
          </a:r>
          <a:endParaRPr lang="zh-TW" altLang="en-US" dirty="0">
            <a:latin typeface="華康魏碑體" panose="03000709000000000000" pitchFamily="65" charset="-120"/>
            <a:ea typeface="華康魏碑體" panose="03000709000000000000" pitchFamily="65" charset="-120"/>
          </a:endParaRPr>
        </a:p>
      </dgm:t>
    </dgm:pt>
    <dgm:pt modelId="{2849AA2A-C096-426F-A24A-C2CF0847272E}" type="parTrans" cxnId="{EC1706C9-4413-46A7-86BE-1E8E2594ACBD}">
      <dgm:prSet/>
      <dgm:spPr/>
      <dgm:t>
        <a:bodyPr/>
        <a:lstStyle/>
        <a:p>
          <a:endParaRPr lang="zh-TW" altLang="en-US"/>
        </a:p>
      </dgm:t>
    </dgm:pt>
    <dgm:pt modelId="{401D103B-F186-48A9-A962-B43B7059E177}" type="sibTrans" cxnId="{EC1706C9-4413-46A7-86BE-1E8E2594ACBD}">
      <dgm:prSet/>
      <dgm:spPr/>
      <dgm:t>
        <a:bodyPr/>
        <a:lstStyle/>
        <a:p>
          <a:endParaRPr lang="zh-TW" altLang="en-US"/>
        </a:p>
      </dgm:t>
    </dgm:pt>
    <dgm:pt modelId="{1932DBEB-310A-4F6B-B6FA-FF38BF910E9E}" type="pres">
      <dgm:prSet presAssocID="{681AD57E-7017-43DC-9D35-FAE8D94C31E2}" presName="Name0" presStyleCnt="0">
        <dgm:presLayoutVars>
          <dgm:chMax val="7"/>
          <dgm:chPref val="7"/>
          <dgm:dir/>
        </dgm:presLayoutVars>
      </dgm:prSet>
      <dgm:spPr/>
      <dgm:t>
        <a:bodyPr/>
        <a:lstStyle/>
        <a:p>
          <a:endParaRPr lang="zh-TW" altLang="en-US"/>
        </a:p>
      </dgm:t>
    </dgm:pt>
    <dgm:pt modelId="{FEF5B304-48F2-4DA8-B2B9-BBF28D699571}" type="pres">
      <dgm:prSet presAssocID="{681AD57E-7017-43DC-9D35-FAE8D94C31E2}" presName="Name1" presStyleCnt="0"/>
      <dgm:spPr/>
    </dgm:pt>
    <dgm:pt modelId="{79DDD590-F198-46AB-B6C6-ED11F738EE42}" type="pres">
      <dgm:prSet presAssocID="{681AD57E-7017-43DC-9D35-FAE8D94C31E2}" presName="cycle" presStyleCnt="0"/>
      <dgm:spPr/>
    </dgm:pt>
    <dgm:pt modelId="{D8B08AE7-7A12-43D4-90C7-8FEF03F66D1B}" type="pres">
      <dgm:prSet presAssocID="{681AD57E-7017-43DC-9D35-FAE8D94C31E2}" presName="srcNode" presStyleLbl="node1" presStyleIdx="0" presStyleCnt="4"/>
      <dgm:spPr/>
    </dgm:pt>
    <dgm:pt modelId="{B124363B-7659-4F35-9AD8-658AB58196B2}" type="pres">
      <dgm:prSet presAssocID="{681AD57E-7017-43DC-9D35-FAE8D94C31E2}" presName="conn" presStyleLbl="parChTrans1D2" presStyleIdx="0" presStyleCnt="1"/>
      <dgm:spPr/>
      <dgm:t>
        <a:bodyPr/>
        <a:lstStyle/>
        <a:p>
          <a:endParaRPr lang="zh-TW" altLang="en-US"/>
        </a:p>
      </dgm:t>
    </dgm:pt>
    <dgm:pt modelId="{0A195ECE-A05E-40E9-A38A-8F9F81034BF4}" type="pres">
      <dgm:prSet presAssocID="{681AD57E-7017-43DC-9D35-FAE8D94C31E2}" presName="extraNode" presStyleLbl="node1" presStyleIdx="0" presStyleCnt="4"/>
      <dgm:spPr/>
    </dgm:pt>
    <dgm:pt modelId="{16D647E1-4184-4630-932E-D3C8DC4EA0C1}" type="pres">
      <dgm:prSet presAssocID="{681AD57E-7017-43DC-9D35-FAE8D94C31E2}" presName="dstNode" presStyleLbl="node1" presStyleIdx="0" presStyleCnt="4"/>
      <dgm:spPr/>
    </dgm:pt>
    <dgm:pt modelId="{DB96CECA-B7DC-4C9F-ADB2-CA3835D160AC}" type="pres">
      <dgm:prSet presAssocID="{86AE604E-92B1-4D45-B571-CAC9AD48E2B9}" presName="text_1" presStyleLbl="node1" presStyleIdx="0" presStyleCnt="4">
        <dgm:presLayoutVars>
          <dgm:bulletEnabled val="1"/>
        </dgm:presLayoutVars>
      </dgm:prSet>
      <dgm:spPr/>
      <dgm:t>
        <a:bodyPr/>
        <a:lstStyle/>
        <a:p>
          <a:endParaRPr lang="zh-TW" altLang="en-US"/>
        </a:p>
      </dgm:t>
    </dgm:pt>
    <dgm:pt modelId="{231FF9D8-3FAA-46FE-8487-A0A3E39DFC6D}" type="pres">
      <dgm:prSet presAssocID="{86AE604E-92B1-4D45-B571-CAC9AD48E2B9}" presName="accent_1" presStyleCnt="0"/>
      <dgm:spPr/>
    </dgm:pt>
    <dgm:pt modelId="{43744A34-3803-4DDC-9132-674C3CBDAAD6}" type="pres">
      <dgm:prSet presAssocID="{86AE604E-92B1-4D45-B571-CAC9AD48E2B9}" presName="accentRepeatNode" presStyleLbl="solidFgAcc1" presStyleIdx="0" presStyleCnt="4"/>
      <dgm:spPr/>
    </dgm:pt>
    <dgm:pt modelId="{B15F321E-FA36-4640-A7FE-3DA3D8DD4E68}" type="pres">
      <dgm:prSet presAssocID="{505A4CE9-DF81-4C17-99BA-3B7E3869E6E6}" presName="text_2" presStyleLbl="node1" presStyleIdx="1" presStyleCnt="4">
        <dgm:presLayoutVars>
          <dgm:bulletEnabled val="1"/>
        </dgm:presLayoutVars>
      </dgm:prSet>
      <dgm:spPr/>
      <dgm:t>
        <a:bodyPr/>
        <a:lstStyle/>
        <a:p>
          <a:endParaRPr lang="zh-TW" altLang="en-US"/>
        </a:p>
      </dgm:t>
    </dgm:pt>
    <dgm:pt modelId="{16B50408-5C04-4EC8-8916-7E90C532E9EE}" type="pres">
      <dgm:prSet presAssocID="{505A4CE9-DF81-4C17-99BA-3B7E3869E6E6}" presName="accent_2" presStyleCnt="0"/>
      <dgm:spPr/>
    </dgm:pt>
    <dgm:pt modelId="{A692488E-0758-4BC5-BEB8-8DE8B73FF42E}" type="pres">
      <dgm:prSet presAssocID="{505A4CE9-DF81-4C17-99BA-3B7E3869E6E6}" presName="accentRepeatNode" presStyleLbl="solidFgAcc1" presStyleIdx="1" presStyleCnt="4"/>
      <dgm:spPr/>
    </dgm:pt>
    <dgm:pt modelId="{6271916E-9F89-478A-97B4-1907F48376C1}" type="pres">
      <dgm:prSet presAssocID="{75B3C377-5635-4ACB-9F8E-52DB4F52E4B7}" presName="text_3" presStyleLbl="node1" presStyleIdx="2" presStyleCnt="4">
        <dgm:presLayoutVars>
          <dgm:bulletEnabled val="1"/>
        </dgm:presLayoutVars>
      </dgm:prSet>
      <dgm:spPr/>
      <dgm:t>
        <a:bodyPr/>
        <a:lstStyle/>
        <a:p>
          <a:endParaRPr lang="zh-TW" altLang="en-US"/>
        </a:p>
      </dgm:t>
    </dgm:pt>
    <dgm:pt modelId="{70080E39-781E-45F9-8D15-DAE1CBAEF414}" type="pres">
      <dgm:prSet presAssocID="{75B3C377-5635-4ACB-9F8E-52DB4F52E4B7}" presName="accent_3" presStyleCnt="0"/>
      <dgm:spPr/>
    </dgm:pt>
    <dgm:pt modelId="{6E994F55-CCCB-4F68-94CD-A5CADFBD9E38}" type="pres">
      <dgm:prSet presAssocID="{75B3C377-5635-4ACB-9F8E-52DB4F52E4B7}" presName="accentRepeatNode" presStyleLbl="solidFgAcc1" presStyleIdx="2" presStyleCnt="4"/>
      <dgm:spPr/>
    </dgm:pt>
    <dgm:pt modelId="{9E71CA0C-8039-499F-BD2B-DC1B4BC9981C}" type="pres">
      <dgm:prSet presAssocID="{90AEB931-A2CA-44F7-8FB6-24EAEA3B627B}" presName="text_4" presStyleLbl="node1" presStyleIdx="3" presStyleCnt="4">
        <dgm:presLayoutVars>
          <dgm:bulletEnabled val="1"/>
        </dgm:presLayoutVars>
      </dgm:prSet>
      <dgm:spPr/>
      <dgm:t>
        <a:bodyPr/>
        <a:lstStyle/>
        <a:p>
          <a:endParaRPr lang="zh-TW" altLang="en-US"/>
        </a:p>
      </dgm:t>
    </dgm:pt>
    <dgm:pt modelId="{7A696B58-10B4-41D5-93C0-6739CFDDC6CE}" type="pres">
      <dgm:prSet presAssocID="{90AEB931-A2CA-44F7-8FB6-24EAEA3B627B}" presName="accent_4" presStyleCnt="0"/>
      <dgm:spPr/>
    </dgm:pt>
    <dgm:pt modelId="{8BF57455-EC26-4BB4-BCB9-07728AE325A2}" type="pres">
      <dgm:prSet presAssocID="{90AEB931-A2CA-44F7-8FB6-24EAEA3B627B}" presName="accentRepeatNode" presStyleLbl="solidFgAcc1" presStyleIdx="3" presStyleCnt="4"/>
      <dgm:spPr/>
    </dgm:pt>
  </dgm:ptLst>
  <dgm:cxnLst>
    <dgm:cxn modelId="{05C191F0-7D07-4B72-992B-1B41ABCB3D36}" srcId="{681AD57E-7017-43DC-9D35-FAE8D94C31E2}" destId="{505A4CE9-DF81-4C17-99BA-3B7E3869E6E6}" srcOrd="1" destOrd="0" parTransId="{C47A870A-78E1-4A38-94B2-D44FA784C8C7}" sibTransId="{092F7985-F5A8-4A5E-A09A-36E8C47E2A0F}"/>
    <dgm:cxn modelId="{25AB22EE-1BCB-45DC-A0C9-8744E39BCA16}" type="presOf" srcId="{90AEB931-A2CA-44F7-8FB6-24EAEA3B627B}" destId="{9E71CA0C-8039-499F-BD2B-DC1B4BC9981C}" srcOrd="0" destOrd="0" presId="urn:microsoft.com/office/officeart/2008/layout/VerticalCurvedList"/>
    <dgm:cxn modelId="{2B6FD8F6-8DB7-4764-B19A-7F35961E3C63}" srcId="{681AD57E-7017-43DC-9D35-FAE8D94C31E2}" destId="{86AE604E-92B1-4D45-B571-CAC9AD48E2B9}" srcOrd="0" destOrd="0" parTransId="{7E276EA3-2CC9-4A0F-BD12-B1E1D7A060D4}" sibTransId="{9EFE93DA-F322-4C2B-8BBE-2303AA509D92}"/>
    <dgm:cxn modelId="{6B059692-1C54-4520-A861-827095B716A3}" type="presOf" srcId="{75B3C377-5635-4ACB-9F8E-52DB4F52E4B7}" destId="{6271916E-9F89-478A-97B4-1907F48376C1}" srcOrd="0" destOrd="0" presId="urn:microsoft.com/office/officeart/2008/layout/VerticalCurvedList"/>
    <dgm:cxn modelId="{90396EED-8D57-46A9-8CCF-549FBB6E838E}" type="presOf" srcId="{681AD57E-7017-43DC-9D35-FAE8D94C31E2}" destId="{1932DBEB-310A-4F6B-B6FA-FF38BF910E9E}" srcOrd="0" destOrd="0" presId="urn:microsoft.com/office/officeart/2008/layout/VerticalCurvedList"/>
    <dgm:cxn modelId="{F6EE7BD7-FB93-40F9-9D39-9572ED21CD04}" srcId="{681AD57E-7017-43DC-9D35-FAE8D94C31E2}" destId="{75B3C377-5635-4ACB-9F8E-52DB4F52E4B7}" srcOrd="2" destOrd="0" parTransId="{6065E54A-686C-4843-878D-8C96ADA0FB4E}" sibTransId="{2C5B09DB-4EDD-4F0B-AE7F-0A4178A1EF10}"/>
    <dgm:cxn modelId="{17512FCA-EB8A-4523-A533-39E90DF9AA2C}" type="presOf" srcId="{505A4CE9-DF81-4C17-99BA-3B7E3869E6E6}" destId="{B15F321E-FA36-4640-A7FE-3DA3D8DD4E68}" srcOrd="0" destOrd="0" presId="urn:microsoft.com/office/officeart/2008/layout/VerticalCurvedList"/>
    <dgm:cxn modelId="{5A825718-9E3D-41D5-90B2-40B591F70653}" type="presOf" srcId="{86AE604E-92B1-4D45-B571-CAC9AD48E2B9}" destId="{DB96CECA-B7DC-4C9F-ADB2-CA3835D160AC}" srcOrd="0" destOrd="0" presId="urn:microsoft.com/office/officeart/2008/layout/VerticalCurvedList"/>
    <dgm:cxn modelId="{2A57817F-B1E4-485D-BA0B-61DBBCD2945F}" type="presOf" srcId="{9EFE93DA-F322-4C2B-8BBE-2303AA509D92}" destId="{B124363B-7659-4F35-9AD8-658AB58196B2}" srcOrd="0" destOrd="0" presId="urn:microsoft.com/office/officeart/2008/layout/VerticalCurvedList"/>
    <dgm:cxn modelId="{EC1706C9-4413-46A7-86BE-1E8E2594ACBD}" srcId="{681AD57E-7017-43DC-9D35-FAE8D94C31E2}" destId="{90AEB931-A2CA-44F7-8FB6-24EAEA3B627B}" srcOrd="3" destOrd="0" parTransId="{2849AA2A-C096-426F-A24A-C2CF0847272E}" sibTransId="{401D103B-F186-48A9-A962-B43B7059E177}"/>
    <dgm:cxn modelId="{0ECCA010-BE24-49B0-A7DF-3088CE935D53}" type="presParOf" srcId="{1932DBEB-310A-4F6B-B6FA-FF38BF910E9E}" destId="{FEF5B304-48F2-4DA8-B2B9-BBF28D699571}" srcOrd="0" destOrd="0" presId="urn:microsoft.com/office/officeart/2008/layout/VerticalCurvedList"/>
    <dgm:cxn modelId="{520190BD-2DD1-4414-ACC8-6E77A9EACD71}" type="presParOf" srcId="{FEF5B304-48F2-4DA8-B2B9-BBF28D699571}" destId="{79DDD590-F198-46AB-B6C6-ED11F738EE42}" srcOrd="0" destOrd="0" presId="urn:microsoft.com/office/officeart/2008/layout/VerticalCurvedList"/>
    <dgm:cxn modelId="{CEFF9D67-E9E7-4F5B-A167-FEF7C9837B78}" type="presParOf" srcId="{79DDD590-F198-46AB-B6C6-ED11F738EE42}" destId="{D8B08AE7-7A12-43D4-90C7-8FEF03F66D1B}" srcOrd="0" destOrd="0" presId="urn:microsoft.com/office/officeart/2008/layout/VerticalCurvedList"/>
    <dgm:cxn modelId="{ED180F0C-CCA9-4E68-8F5A-C43B1983434D}" type="presParOf" srcId="{79DDD590-F198-46AB-B6C6-ED11F738EE42}" destId="{B124363B-7659-4F35-9AD8-658AB58196B2}" srcOrd="1" destOrd="0" presId="urn:microsoft.com/office/officeart/2008/layout/VerticalCurvedList"/>
    <dgm:cxn modelId="{B0ACBDE9-B21C-491D-B7A3-2FCC16E17896}" type="presParOf" srcId="{79DDD590-F198-46AB-B6C6-ED11F738EE42}" destId="{0A195ECE-A05E-40E9-A38A-8F9F81034BF4}" srcOrd="2" destOrd="0" presId="urn:microsoft.com/office/officeart/2008/layout/VerticalCurvedList"/>
    <dgm:cxn modelId="{A909627C-2AD8-4B4A-A961-3C0B1951F19A}" type="presParOf" srcId="{79DDD590-F198-46AB-B6C6-ED11F738EE42}" destId="{16D647E1-4184-4630-932E-D3C8DC4EA0C1}" srcOrd="3" destOrd="0" presId="urn:microsoft.com/office/officeart/2008/layout/VerticalCurvedList"/>
    <dgm:cxn modelId="{C21ECA30-AE6F-4D88-B689-8B07746D3AFD}" type="presParOf" srcId="{FEF5B304-48F2-4DA8-B2B9-BBF28D699571}" destId="{DB96CECA-B7DC-4C9F-ADB2-CA3835D160AC}" srcOrd="1" destOrd="0" presId="urn:microsoft.com/office/officeart/2008/layout/VerticalCurvedList"/>
    <dgm:cxn modelId="{E5C8B10C-AA53-4DE6-9A51-FBF70DC23C07}" type="presParOf" srcId="{FEF5B304-48F2-4DA8-B2B9-BBF28D699571}" destId="{231FF9D8-3FAA-46FE-8487-A0A3E39DFC6D}" srcOrd="2" destOrd="0" presId="urn:microsoft.com/office/officeart/2008/layout/VerticalCurvedList"/>
    <dgm:cxn modelId="{BFB20864-E4BC-4527-84D8-AE9DA43BCDFD}" type="presParOf" srcId="{231FF9D8-3FAA-46FE-8487-A0A3E39DFC6D}" destId="{43744A34-3803-4DDC-9132-674C3CBDAAD6}" srcOrd="0" destOrd="0" presId="urn:microsoft.com/office/officeart/2008/layout/VerticalCurvedList"/>
    <dgm:cxn modelId="{0499C393-A569-48C3-9BA4-244F3C027CE5}" type="presParOf" srcId="{FEF5B304-48F2-4DA8-B2B9-BBF28D699571}" destId="{B15F321E-FA36-4640-A7FE-3DA3D8DD4E68}" srcOrd="3" destOrd="0" presId="urn:microsoft.com/office/officeart/2008/layout/VerticalCurvedList"/>
    <dgm:cxn modelId="{FBBE7CF7-ACE8-4861-9308-111A5E58F803}" type="presParOf" srcId="{FEF5B304-48F2-4DA8-B2B9-BBF28D699571}" destId="{16B50408-5C04-4EC8-8916-7E90C532E9EE}" srcOrd="4" destOrd="0" presId="urn:microsoft.com/office/officeart/2008/layout/VerticalCurvedList"/>
    <dgm:cxn modelId="{791D940E-48F0-4149-876F-6C4C45CA6158}" type="presParOf" srcId="{16B50408-5C04-4EC8-8916-7E90C532E9EE}" destId="{A692488E-0758-4BC5-BEB8-8DE8B73FF42E}" srcOrd="0" destOrd="0" presId="urn:microsoft.com/office/officeart/2008/layout/VerticalCurvedList"/>
    <dgm:cxn modelId="{FA15052B-0EF6-41F2-B764-2899A6079B2F}" type="presParOf" srcId="{FEF5B304-48F2-4DA8-B2B9-BBF28D699571}" destId="{6271916E-9F89-478A-97B4-1907F48376C1}" srcOrd="5" destOrd="0" presId="urn:microsoft.com/office/officeart/2008/layout/VerticalCurvedList"/>
    <dgm:cxn modelId="{9E842190-E546-4307-BB0D-02239D3B1F9E}" type="presParOf" srcId="{FEF5B304-48F2-4DA8-B2B9-BBF28D699571}" destId="{70080E39-781E-45F9-8D15-DAE1CBAEF414}" srcOrd="6" destOrd="0" presId="urn:microsoft.com/office/officeart/2008/layout/VerticalCurvedList"/>
    <dgm:cxn modelId="{6D7BB352-5C66-4760-8A44-DC215659F2EA}" type="presParOf" srcId="{70080E39-781E-45F9-8D15-DAE1CBAEF414}" destId="{6E994F55-CCCB-4F68-94CD-A5CADFBD9E38}" srcOrd="0" destOrd="0" presId="urn:microsoft.com/office/officeart/2008/layout/VerticalCurvedList"/>
    <dgm:cxn modelId="{02E0E0E4-D368-4A24-B3AD-C8E393F29749}" type="presParOf" srcId="{FEF5B304-48F2-4DA8-B2B9-BBF28D699571}" destId="{9E71CA0C-8039-499F-BD2B-DC1B4BC9981C}" srcOrd="7" destOrd="0" presId="urn:microsoft.com/office/officeart/2008/layout/VerticalCurvedList"/>
    <dgm:cxn modelId="{6BAC7022-8FF5-4FBD-AFF4-B54600A8B7DE}" type="presParOf" srcId="{FEF5B304-48F2-4DA8-B2B9-BBF28D699571}" destId="{7A696B58-10B4-41D5-93C0-6739CFDDC6CE}" srcOrd="8" destOrd="0" presId="urn:microsoft.com/office/officeart/2008/layout/VerticalCurvedList"/>
    <dgm:cxn modelId="{4B095635-4519-4E2B-B7FA-17F65F276202}" type="presParOf" srcId="{7A696B58-10B4-41D5-93C0-6739CFDDC6CE}" destId="{8BF57455-EC26-4BB4-BCB9-07728AE325A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E7086-A7ED-46BD-B27A-2D5B7BF77288}">
      <dsp:nvSpPr>
        <dsp:cNvPr id="0" name=""/>
        <dsp:cNvSpPr/>
      </dsp:nvSpPr>
      <dsp:spPr>
        <a:xfrm>
          <a:off x="3993854" y="2310"/>
          <a:ext cx="5983471" cy="786442"/>
        </a:xfrm>
        <a:prstGeom prst="rightArrow">
          <a:avLst>
            <a:gd name="adj1" fmla="val 75000"/>
            <a:gd name="adj2" fmla="val 50000"/>
          </a:avLst>
        </a:prstGeom>
        <a:solidFill>
          <a:srgbClr val="FFFF00">
            <a:alpha val="90000"/>
          </a:srgbClr>
        </a:solidFill>
        <a:ln w="48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100000"/>
            </a:lnSpc>
            <a:spcBef>
              <a:spcPct val="0"/>
            </a:spcBef>
            <a:spcAft>
              <a:spcPts val="0"/>
            </a:spcAft>
            <a:buChar char="••"/>
          </a:pPr>
          <a:r>
            <a:rPr lang="zh-TW" altLang="en-US" sz="2400" b="1" kern="1200" dirty="0" smtClean="0">
              <a:latin typeface="華康魏碑體" panose="03000709000000000000" pitchFamily="65" charset="-120"/>
              <a:ea typeface="華康魏碑體" panose="03000709000000000000" pitchFamily="65" charset="-120"/>
            </a:rPr>
            <a:t>解決在現有的基礎上持續精進</a:t>
          </a:r>
          <a:endParaRPr lang="zh-TW" altLang="en-US" sz="2400" b="1" kern="1200" dirty="0">
            <a:latin typeface="華康魏碑體" panose="03000709000000000000" pitchFamily="65" charset="-120"/>
            <a:ea typeface="華康魏碑體" panose="03000709000000000000" pitchFamily="65" charset="-120"/>
          </a:endParaRPr>
        </a:p>
      </dsp:txBody>
      <dsp:txXfrm>
        <a:off x="3993854" y="100615"/>
        <a:ext cx="5688555" cy="589832"/>
      </dsp:txXfrm>
    </dsp:sp>
    <dsp:sp modelId="{B8D30C5C-6FA0-46D2-A67D-1E6CA5D2D92B}">
      <dsp:nvSpPr>
        <dsp:cNvPr id="0" name=""/>
        <dsp:cNvSpPr/>
      </dsp:nvSpPr>
      <dsp:spPr>
        <a:xfrm>
          <a:off x="4874" y="62573"/>
          <a:ext cx="3988980" cy="665917"/>
        </a:xfrm>
        <a:prstGeom prst="roundRect">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rgbClr val="7030A0"/>
              </a:solidFill>
              <a:latin typeface="華康華綜體W5" panose="020B0509000000000000" pitchFamily="49" charset="-120"/>
              <a:ea typeface="華康華綜體W5" panose="020B0509000000000000" pitchFamily="49" charset="-120"/>
            </a:rPr>
            <a:t>持續精進</a:t>
          </a:r>
          <a:endParaRPr lang="zh-TW" altLang="en-US" sz="3100" kern="1200" dirty="0">
            <a:solidFill>
              <a:srgbClr val="7030A0"/>
            </a:solidFill>
            <a:latin typeface="華康華綜體W5" panose="020B0509000000000000" pitchFamily="49" charset="-120"/>
            <a:ea typeface="華康華綜體W5" panose="020B0509000000000000" pitchFamily="49" charset="-120"/>
          </a:endParaRPr>
        </a:p>
      </dsp:txBody>
      <dsp:txXfrm>
        <a:off x="37381" y="95080"/>
        <a:ext cx="3923966" cy="600903"/>
      </dsp:txXfrm>
    </dsp:sp>
    <dsp:sp modelId="{B1044EF7-871F-4A02-B2D2-F5B540B6F96B}">
      <dsp:nvSpPr>
        <dsp:cNvPr id="0" name=""/>
        <dsp:cNvSpPr/>
      </dsp:nvSpPr>
      <dsp:spPr>
        <a:xfrm>
          <a:off x="3993854" y="855345"/>
          <a:ext cx="5983471" cy="735286"/>
        </a:xfrm>
        <a:prstGeom prst="rightArrow">
          <a:avLst>
            <a:gd name="adj1" fmla="val 75000"/>
            <a:gd name="adj2" fmla="val 50000"/>
          </a:avLst>
        </a:prstGeom>
        <a:solidFill>
          <a:srgbClr val="CCCCFF">
            <a:alpha val="90000"/>
          </a:srgbClr>
        </a:solidFill>
        <a:ln w="48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ts val="2400"/>
            </a:lnSpc>
            <a:spcBef>
              <a:spcPct val="0"/>
            </a:spcBef>
            <a:spcAft>
              <a:spcPts val="0"/>
            </a:spcAft>
            <a:buChar char="••"/>
          </a:pPr>
          <a:r>
            <a:rPr lang="zh-TW" altLang="en-US" sz="2400" b="1" kern="1200" dirty="0" smtClean="0">
              <a:latin typeface="華康魏碑體" panose="03000709000000000000" pitchFamily="65" charset="-120"/>
              <a:ea typeface="華康魏碑體" panose="03000709000000000000" pitchFamily="65" charset="-120"/>
            </a:rPr>
            <a:t>參與成員涵容藝術、教育、社會及跨領域別屬性</a:t>
          </a:r>
          <a:endParaRPr lang="zh-TW" altLang="en-US" sz="2400" b="1" kern="1200" dirty="0">
            <a:latin typeface="華康魏碑體" panose="03000709000000000000" pitchFamily="65" charset="-120"/>
            <a:ea typeface="華康魏碑體" panose="03000709000000000000" pitchFamily="65" charset="-120"/>
          </a:endParaRPr>
        </a:p>
      </dsp:txBody>
      <dsp:txXfrm>
        <a:off x="3993854" y="947256"/>
        <a:ext cx="5707739" cy="551464"/>
      </dsp:txXfrm>
    </dsp:sp>
    <dsp:sp modelId="{BAB47B42-46D2-4ECF-A94A-AC9FB72840DB}">
      <dsp:nvSpPr>
        <dsp:cNvPr id="0" name=""/>
        <dsp:cNvSpPr/>
      </dsp:nvSpPr>
      <dsp:spPr>
        <a:xfrm>
          <a:off x="4874" y="890029"/>
          <a:ext cx="3988980" cy="665917"/>
        </a:xfrm>
        <a:prstGeom prst="roundRect">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rgbClr val="7030A0"/>
              </a:solidFill>
              <a:latin typeface="華康華綜體W5" panose="020B0509000000000000" pitchFamily="49" charset="-120"/>
              <a:ea typeface="華康華綜體W5" panose="020B0509000000000000" pitchFamily="49" charset="-120"/>
            </a:rPr>
            <a:t>多元共識</a:t>
          </a:r>
          <a:endParaRPr lang="zh-TW" altLang="en-US" sz="3100" kern="1200" dirty="0">
            <a:solidFill>
              <a:srgbClr val="7030A0"/>
            </a:solidFill>
            <a:latin typeface="華康華綜體W5" panose="020B0509000000000000" pitchFamily="49" charset="-120"/>
            <a:ea typeface="華康華綜體W5" panose="020B0509000000000000" pitchFamily="49" charset="-120"/>
          </a:endParaRPr>
        </a:p>
      </dsp:txBody>
      <dsp:txXfrm>
        <a:off x="37381" y="922536"/>
        <a:ext cx="3923966" cy="600903"/>
      </dsp:txXfrm>
    </dsp:sp>
    <dsp:sp modelId="{E2ABD8F7-3329-43EB-92FB-45F5C0ECCDCA}">
      <dsp:nvSpPr>
        <dsp:cNvPr id="0" name=""/>
        <dsp:cNvSpPr/>
      </dsp:nvSpPr>
      <dsp:spPr>
        <a:xfrm>
          <a:off x="3992880" y="1657223"/>
          <a:ext cx="5989320" cy="665917"/>
        </a:xfrm>
        <a:prstGeom prst="rightArrow">
          <a:avLst>
            <a:gd name="adj1" fmla="val 75000"/>
            <a:gd name="adj2" fmla="val 50000"/>
          </a:avLst>
        </a:prstGeom>
        <a:solidFill>
          <a:srgbClr val="FFFF99">
            <a:alpha val="90000"/>
          </a:srgbClr>
        </a:solidFill>
        <a:ln w="48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rgbClr val="C00000"/>
              </a:solidFill>
              <a:latin typeface="華康魏碑體" panose="03000709000000000000" pitchFamily="65" charset="-120"/>
              <a:ea typeface="華康魏碑體" panose="03000709000000000000" pitchFamily="65" charset="-120"/>
            </a:rPr>
            <a:t>承前導研究及當代藝術教育脈動為本源</a:t>
          </a:r>
          <a:endParaRPr lang="zh-TW" altLang="en-US" sz="2400" b="1" kern="1200" dirty="0">
            <a:solidFill>
              <a:srgbClr val="C00000"/>
            </a:solidFill>
            <a:latin typeface="華康魏碑體" panose="03000709000000000000" pitchFamily="65" charset="-120"/>
            <a:ea typeface="華康魏碑體" panose="03000709000000000000" pitchFamily="65" charset="-120"/>
          </a:endParaRPr>
        </a:p>
      </dsp:txBody>
      <dsp:txXfrm>
        <a:off x="3992880" y="1740463"/>
        <a:ext cx="5739601" cy="499437"/>
      </dsp:txXfrm>
    </dsp:sp>
    <dsp:sp modelId="{8247F026-62B0-4BF1-AE1D-006A700E9098}">
      <dsp:nvSpPr>
        <dsp:cNvPr id="0" name=""/>
        <dsp:cNvSpPr/>
      </dsp:nvSpPr>
      <dsp:spPr>
        <a:xfrm>
          <a:off x="0" y="1657223"/>
          <a:ext cx="3992880" cy="665917"/>
        </a:xfrm>
        <a:prstGeom prst="roundRect">
          <a:avLst/>
        </a:prstGeom>
        <a:solidFill>
          <a:srgbClr val="00B0F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rgbClr val="FFC000"/>
              </a:solidFill>
              <a:latin typeface="華康華綜體W5" panose="020B0509000000000000" pitchFamily="49" charset="-120"/>
              <a:ea typeface="華康華綜體W5" panose="020B0509000000000000" pitchFamily="49" charset="-120"/>
            </a:rPr>
            <a:t>藝教脈動</a:t>
          </a:r>
          <a:endParaRPr lang="zh-TW" altLang="en-US" sz="3100" kern="1200" dirty="0">
            <a:solidFill>
              <a:srgbClr val="FFC000"/>
            </a:solidFill>
            <a:latin typeface="華康華綜體W5" panose="020B0509000000000000" pitchFamily="49" charset="-120"/>
            <a:ea typeface="華康華綜體W5" panose="020B0509000000000000" pitchFamily="49" charset="-120"/>
          </a:endParaRPr>
        </a:p>
      </dsp:txBody>
      <dsp:txXfrm>
        <a:off x="32507" y="1689730"/>
        <a:ext cx="3927866" cy="600903"/>
      </dsp:txXfrm>
    </dsp:sp>
    <dsp:sp modelId="{96A64373-A54F-471F-B945-57C69B929C16}">
      <dsp:nvSpPr>
        <dsp:cNvPr id="0" name=""/>
        <dsp:cNvSpPr/>
      </dsp:nvSpPr>
      <dsp:spPr>
        <a:xfrm>
          <a:off x="3992880" y="2389733"/>
          <a:ext cx="5989320" cy="665917"/>
        </a:xfrm>
        <a:prstGeom prst="rightArrow">
          <a:avLst>
            <a:gd name="adj1" fmla="val 75000"/>
            <a:gd name="adj2" fmla="val 50000"/>
          </a:avLst>
        </a:prstGeom>
        <a:solidFill>
          <a:srgbClr val="00B0F0">
            <a:alpha val="90000"/>
          </a:srgbClr>
        </a:solidFill>
        <a:ln w="48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rgbClr val="FFFF00"/>
              </a:solidFill>
              <a:latin typeface="華康魏碑體" panose="03000709000000000000" pitchFamily="65" charset="-120"/>
              <a:ea typeface="華康魏碑體" panose="03000709000000000000" pitchFamily="65" charset="-120"/>
            </a:rPr>
            <a:t>課程內容兼顧連貫、統整及專業性</a:t>
          </a:r>
          <a:endParaRPr lang="zh-TW" altLang="en-US" sz="2400" b="1" kern="1200" dirty="0">
            <a:solidFill>
              <a:srgbClr val="FFFF00"/>
            </a:solidFill>
            <a:latin typeface="華康魏碑體" panose="03000709000000000000" pitchFamily="65" charset="-120"/>
            <a:ea typeface="華康魏碑體" panose="03000709000000000000" pitchFamily="65" charset="-120"/>
          </a:endParaRPr>
        </a:p>
      </dsp:txBody>
      <dsp:txXfrm>
        <a:off x="3992880" y="2472973"/>
        <a:ext cx="5739601" cy="499437"/>
      </dsp:txXfrm>
    </dsp:sp>
    <dsp:sp modelId="{3BF8FB02-75AC-440A-9822-4EBCEF4A8790}">
      <dsp:nvSpPr>
        <dsp:cNvPr id="0" name=""/>
        <dsp:cNvSpPr/>
      </dsp:nvSpPr>
      <dsp:spPr>
        <a:xfrm>
          <a:off x="0" y="2389733"/>
          <a:ext cx="3992880" cy="665917"/>
        </a:xfrm>
        <a:prstGeom prst="roundRect">
          <a:avLst/>
        </a:prstGeom>
        <a:solidFill>
          <a:srgbClr val="33CC33"/>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rgbClr val="002060"/>
              </a:solidFill>
              <a:latin typeface="華康華綜體W5" panose="020B0509000000000000" pitchFamily="49" charset="-120"/>
              <a:ea typeface="華康華綜體W5" panose="020B0509000000000000" pitchFamily="49" charset="-120"/>
            </a:rPr>
            <a:t>專業縱橫</a:t>
          </a:r>
          <a:endParaRPr lang="zh-TW" altLang="en-US" sz="3100" kern="1200" dirty="0">
            <a:solidFill>
              <a:srgbClr val="002060"/>
            </a:solidFill>
            <a:latin typeface="華康華綜體W5" panose="020B0509000000000000" pitchFamily="49" charset="-120"/>
            <a:ea typeface="華康華綜體W5" panose="020B0509000000000000" pitchFamily="49" charset="-120"/>
          </a:endParaRPr>
        </a:p>
      </dsp:txBody>
      <dsp:txXfrm>
        <a:off x="32507" y="2422240"/>
        <a:ext cx="3927866" cy="600903"/>
      </dsp:txXfrm>
    </dsp:sp>
    <dsp:sp modelId="{84EB2312-622F-492C-ADC2-561B8F8D4E35}">
      <dsp:nvSpPr>
        <dsp:cNvPr id="0" name=""/>
        <dsp:cNvSpPr/>
      </dsp:nvSpPr>
      <dsp:spPr>
        <a:xfrm>
          <a:off x="3992880" y="3122242"/>
          <a:ext cx="5989320" cy="665917"/>
        </a:xfrm>
        <a:prstGeom prst="rightArrow">
          <a:avLst>
            <a:gd name="adj1" fmla="val 75000"/>
            <a:gd name="adj2" fmla="val 50000"/>
          </a:avLst>
        </a:prstGeom>
        <a:solidFill>
          <a:srgbClr val="92D050">
            <a:alpha val="89804"/>
          </a:srgbClr>
        </a:solidFill>
        <a:ln w="48000" cap="flat" cmpd="thickThin"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rgbClr val="7030A0"/>
              </a:solidFill>
              <a:latin typeface="華康魏碑體" panose="03000709000000000000" pitchFamily="65" charset="-120"/>
              <a:ea typeface="華康魏碑體" panose="03000709000000000000" pitchFamily="65" charset="-120"/>
            </a:rPr>
            <a:t>課程組織保持多元及彈性</a:t>
          </a:r>
          <a:endParaRPr lang="zh-TW" altLang="en-US" sz="2400" b="1" kern="1200" dirty="0">
            <a:solidFill>
              <a:srgbClr val="7030A0"/>
            </a:solidFill>
            <a:latin typeface="華康魏碑體" panose="03000709000000000000" pitchFamily="65" charset="-120"/>
            <a:ea typeface="華康魏碑體" panose="03000709000000000000" pitchFamily="65" charset="-120"/>
          </a:endParaRPr>
        </a:p>
      </dsp:txBody>
      <dsp:txXfrm>
        <a:off x="3992880" y="3205482"/>
        <a:ext cx="5739601" cy="499437"/>
      </dsp:txXfrm>
    </dsp:sp>
    <dsp:sp modelId="{AA7BF2A8-76D7-4053-8F71-AEF1197DD32E}">
      <dsp:nvSpPr>
        <dsp:cNvPr id="0" name=""/>
        <dsp:cNvSpPr/>
      </dsp:nvSpPr>
      <dsp:spPr>
        <a:xfrm>
          <a:off x="0" y="3122242"/>
          <a:ext cx="3992880" cy="665917"/>
        </a:xfrm>
        <a:prstGeom prst="roundRect">
          <a:avLst/>
        </a:prstGeom>
        <a:solidFill>
          <a:srgbClr val="CCCCFF"/>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rgbClr val="C00000"/>
              </a:solidFill>
              <a:latin typeface="華康華綜體W5" panose="020B0509000000000000" pitchFamily="49" charset="-120"/>
              <a:ea typeface="華康華綜體W5" panose="020B0509000000000000" pitchFamily="49" charset="-120"/>
            </a:rPr>
            <a:t>彈性選擇</a:t>
          </a:r>
          <a:endParaRPr lang="zh-TW" altLang="en-US" sz="3100" kern="1200" dirty="0">
            <a:solidFill>
              <a:srgbClr val="C00000"/>
            </a:solidFill>
            <a:latin typeface="華康華綜體W5" panose="020B0509000000000000" pitchFamily="49" charset="-120"/>
            <a:ea typeface="華康華綜體W5" panose="020B0509000000000000" pitchFamily="49" charset="-120"/>
          </a:endParaRPr>
        </a:p>
      </dsp:txBody>
      <dsp:txXfrm>
        <a:off x="32507" y="3154749"/>
        <a:ext cx="3927866" cy="600903"/>
      </dsp:txXfrm>
    </dsp:sp>
    <dsp:sp modelId="{78946401-B25D-4281-81D8-6ABB1CDC5BA4}">
      <dsp:nvSpPr>
        <dsp:cNvPr id="0" name=""/>
        <dsp:cNvSpPr/>
      </dsp:nvSpPr>
      <dsp:spPr>
        <a:xfrm>
          <a:off x="3992880" y="3854752"/>
          <a:ext cx="5989320" cy="665917"/>
        </a:xfrm>
        <a:prstGeom prst="rightArrow">
          <a:avLst>
            <a:gd name="adj1" fmla="val 75000"/>
            <a:gd name="adj2" fmla="val 50000"/>
          </a:avLst>
        </a:prstGeom>
        <a:solidFill>
          <a:srgbClr val="33CC33">
            <a:alpha val="90000"/>
          </a:srgbClr>
        </a:solidFill>
        <a:ln w="48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chemeClr val="bg1"/>
              </a:solidFill>
              <a:latin typeface="華康魏碑體" panose="03000709000000000000" pitchFamily="65" charset="-120"/>
              <a:ea typeface="華康魏碑體" panose="03000709000000000000" pitchFamily="65" charset="-120"/>
            </a:rPr>
            <a:t>使學生能建立藝術通識素養之適性發展</a:t>
          </a:r>
          <a:endParaRPr lang="zh-TW" altLang="en-US" sz="2400" b="1" kern="1200" dirty="0">
            <a:solidFill>
              <a:schemeClr val="bg1"/>
            </a:solidFill>
            <a:latin typeface="華康魏碑體" panose="03000709000000000000" pitchFamily="65" charset="-120"/>
            <a:ea typeface="華康魏碑體" panose="03000709000000000000" pitchFamily="65" charset="-120"/>
          </a:endParaRPr>
        </a:p>
      </dsp:txBody>
      <dsp:txXfrm>
        <a:off x="3992880" y="3937992"/>
        <a:ext cx="5739601" cy="499437"/>
      </dsp:txXfrm>
    </dsp:sp>
    <dsp:sp modelId="{A2DFBC4A-8023-4512-AF2A-2983440DDB74}">
      <dsp:nvSpPr>
        <dsp:cNvPr id="0" name=""/>
        <dsp:cNvSpPr/>
      </dsp:nvSpPr>
      <dsp:spPr>
        <a:xfrm>
          <a:off x="0" y="3854752"/>
          <a:ext cx="3992880" cy="665917"/>
        </a:xfrm>
        <a:prstGeom prst="roundRect">
          <a:avLst/>
        </a:prstGeom>
        <a:solidFill>
          <a:srgbClr val="FFFF99"/>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rgbClr val="990033"/>
              </a:solidFill>
              <a:latin typeface="華康華綜體W5" panose="020B0509000000000000" pitchFamily="49" charset="-120"/>
              <a:ea typeface="華康華綜體W5" panose="020B0509000000000000" pitchFamily="49" charset="-120"/>
            </a:rPr>
            <a:t>藝識適性</a:t>
          </a:r>
          <a:endParaRPr lang="zh-TW" altLang="en-US" sz="3100" kern="1200" dirty="0">
            <a:solidFill>
              <a:srgbClr val="990033"/>
            </a:solidFill>
            <a:latin typeface="華康華綜體W5" panose="020B0509000000000000" pitchFamily="49" charset="-120"/>
            <a:ea typeface="華康華綜體W5" panose="020B0509000000000000" pitchFamily="49" charset="-120"/>
          </a:endParaRPr>
        </a:p>
      </dsp:txBody>
      <dsp:txXfrm>
        <a:off x="32507" y="3887259"/>
        <a:ext cx="3927866" cy="600903"/>
      </dsp:txXfrm>
    </dsp:sp>
    <dsp:sp modelId="{E275114A-5E20-4CAD-950B-540DFDE8DC94}">
      <dsp:nvSpPr>
        <dsp:cNvPr id="0" name=""/>
        <dsp:cNvSpPr/>
      </dsp:nvSpPr>
      <dsp:spPr>
        <a:xfrm>
          <a:off x="3992880" y="4587262"/>
          <a:ext cx="5989320" cy="665917"/>
        </a:xfrm>
        <a:prstGeom prst="rightArrow">
          <a:avLst>
            <a:gd name="adj1" fmla="val 75000"/>
            <a:gd name="adj2" fmla="val 50000"/>
          </a:avLst>
        </a:prstGeom>
        <a:solidFill>
          <a:srgbClr val="FFC000">
            <a:alpha val="90000"/>
          </a:srgbClr>
        </a:solidFill>
        <a:ln w="48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rgbClr val="0070C0"/>
              </a:solidFill>
              <a:latin typeface="華康魏碑體" panose="03000709000000000000" pitchFamily="65" charset="-120"/>
              <a:ea typeface="華康魏碑體" panose="03000709000000000000" pitchFamily="65" charset="-120"/>
            </a:rPr>
            <a:t>規劃妥適而周延的實施配套</a:t>
          </a:r>
          <a:endParaRPr lang="zh-TW" altLang="en-US" sz="2400" b="1" kern="1200" dirty="0">
            <a:solidFill>
              <a:srgbClr val="0070C0"/>
            </a:solidFill>
            <a:latin typeface="華康魏碑體" panose="03000709000000000000" pitchFamily="65" charset="-120"/>
            <a:ea typeface="華康魏碑體" panose="03000709000000000000" pitchFamily="65" charset="-120"/>
          </a:endParaRPr>
        </a:p>
      </dsp:txBody>
      <dsp:txXfrm>
        <a:off x="3992880" y="4670502"/>
        <a:ext cx="5739601" cy="499437"/>
      </dsp:txXfrm>
    </dsp:sp>
    <dsp:sp modelId="{76A8ADE7-C12F-4AD8-9DBF-04FAE90D270F}">
      <dsp:nvSpPr>
        <dsp:cNvPr id="0" name=""/>
        <dsp:cNvSpPr/>
      </dsp:nvSpPr>
      <dsp:spPr>
        <a:xfrm>
          <a:off x="0" y="4587262"/>
          <a:ext cx="3992880" cy="665917"/>
        </a:xfrm>
        <a:prstGeom prst="roundRect">
          <a:avLst/>
        </a:prstGeom>
        <a:solidFill>
          <a:srgbClr val="CC99FF"/>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rgbClr val="FFFF99"/>
              </a:solidFill>
              <a:latin typeface="華康華綜體W5" panose="020B0509000000000000" pitchFamily="49" charset="-120"/>
              <a:ea typeface="華康華綜體W5" panose="020B0509000000000000" pitchFamily="49" charset="-120"/>
            </a:rPr>
            <a:t>周延配套</a:t>
          </a:r>
          <a:endParaRPr lang="zh-TW" altLang="en-US" sz="3100" kern="1200" dirty="0">
            <a:solidFill>
              <a:srgbClr val="FFFF99"/>
            </a:solidFill>
            <a:latin typeface="華康華綜體W5" panose="020B0509000000000000" pitchFamily="49" charset="-120"/>
            <a:ea typeface="華康華綜體W5" panose="020B0509000000000000" pitchFamily="49" charset="-120"/>
          </a:endParaRPr>
        </a:p>
      </dsp:txBody>
      <dsp:txXfrm>
        <a:off x="32507" y="4619769"/>
        <a:ext cx="3927866" cy="600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D15BF-62A1-4C8E-9F70-BC72DA562829}">
      <dsp:nvSpPr>
        <dsp:cNvPr id="0" name=""/>
        <dsp:cNvSpPr/>
      </dsp:nvSpPr>
      <dsp:spPr>
        <a:xfrm>
          <a:off x="1495319" y="2753208"/>
          <a:ext cx="1749311" cy="1508211"/>
        </a:xfrm>
        <a:prstGeom prst="hexagon">
          <a:avLst>
            <a:gd name="adj" fmla="val 25000"/>
            <a:gd name="vf" fmla="val 115470"/>
          </a:avLst>
        </a:prstGeom>
        <a:solidFill>
          <a:srgbClr val="CC99FF"/>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lvl="0" algn="ctr" defTabSz="1600200">
            <a:lnSpc>
              <a:spcPct val="100000"/>
            </a:lnSpc>
            <a:spcBef>
              <a:spcPct val="0"/>
            </a:spcBef>
            <a:spcAft>
              <a:spcPts val="0"/>
            </a:spcAft>
          </a:pPr>
          <a:r>
            <a:rPr lang="zh-TW" altLang="en-US" sz="3600" kern="1200" dirty="0" smtClean="0">
              <a:solidFill>
                <a:schemeClr val="bg1"/>
              </a:solidFill>
              <a:latin typeface="華康華綜體W5" panose="020B0509000000000000" pitchFamily="49" charset="-120"/>
              <a:ea typeface="華康華綜體W5" panose="020B0509000000000000" pitchFamily="49" charset="-120"/>
            </a:rPr>
            <a:t>表演</a:t>
          </a:r>
          <a:endParaRPr lang="en-US" altLang="zh-TW" sz="3600" kern="1200" dirty="0" smtClean="0">
            <a:solidFill>
              <a:schemeClr val="bg1"/>
            </a:solidFill>
            <a:latin typeface="華康華綜體W5" panose="020B0509000000000000" pitchFamily="49" charset="-120"/>
            <a:ea typeface="華康華綜體W5" panose="020B0509000000000000" pitchFamily="49" charset="-120"/>
          </a:endParaRPr>
        </a:p>
        <a:p>
          <a:pPr lvl="0" algn="ctr" defTabSz="1600200">
            <a:lnSpc>
              <a:spcPct val="100000"/>
            </a:lnSpc>
            <a:spcBef>
              <a:spcPct val="0"/>
            </a:spcBef>
            <a:spcAft>
              <a:spcPts val="0"/>
            </a:spcAft>
          </a:pPr>
          <a:r>
            <a:rPr lang="zh-TW" altLang="en-US" sz="3600" kern="1200" dirty="0" smtClean="0">
              <a:solidFill>
                <a:schemeClr val="bg1"/>
              </a:solidFill>
              <a:latin typeface="華康華綜體W5" panose="020B0509000000000000" pitchFamily="49" charset="-120"/>
              <a:ea typeface="華康華綜體W5" panose="020B0509000000000000" pitchFamily="49" charset="-120"/>
            </a:rPr>
            <a:t>藝術</a:t>
          </a:r>
          <a:endParaRPr lang="zh-TW" altLang="en-US" sz="3600" kern="1200" dirty="0">
            <a:solidFill>
              <a:schemeClr val="bg1"/>
            </a:solidFill>
            <a:latin typeface="華康華綜體W5" panose="020B0509000000000000" pitchFamily="49" charset="-120"/>
            <a:ea typeface="華康華綜體W5" panose="020B0509000000000000" pitchFamily="49" charset="-120"/>
          </a:endParaRPr>
        </a:p>
      </dsp:txBody>
      <dsp:txXfrm>
        <a:off x="1766779" y="2987254"/>
        <a:ext cx="1206391" cy="1040119"/>
      </dsp:txXfrm>
    </dsp:sp>
    <dsp:sp modelId="{B1640DF3-E4E7-413E-9266-3F3A6DFD8491}">
      <dsp:nvSpPr>
        <dsp:cNvPr id="0" name=""/>
        <dsp:cNvSpPr/>
      </dsp:nvSpPr>
      <dsp:spPr>
        <a:xfrm>
          <a:off x="1540763" y="3419053"/>
          <a:ext cx="204812" cy="176522"/>
        </a:xfrm>
        <a:prstGeom prst="hexagon">
          <a:avLst>
            <a:gd name="adj" fmla="val 25000"/>
            <a:gd name="vf" fmla="val 115470"/>
          </a:avLst>
        </a:prstGeom>
        <a:solidFill>
          <a:schemeClr val="l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B7A602-AB5A-4782-81FD-C1DA2C5B0239}">
      <dsp:nvSpPr>
        <dsp:cNvPr id="0" name=""/>
        <dsp:cNvSpPr/>
      </dsp:nvSpPr>
      <dsp:spPr>
        <a:xfrm>
          <a:off x="0" y="1943117"/>
          <a:ext cx="1749311" cy="1508211"/>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21D22-7ACD-4ABB-9325-DF34BDC07307}">
      <dsp:nvSpPr>
        <dsp:cNvPr id="0" name=""/>
        <dsp:cNvSpPr/>
      </dsp:nvSpPr>
      <dsp:spPr>
        <a:xfrm>
          <a:off x="1190901" y="3252093"/>
          <a:ext cx="204812" cy="176522"/>
        </a:xfrm>
        <a:prstGeom prst="hexagon">
          <a:avLst>
            <a:gd name="adj" fmla="val 25000"/>
            <a:gd name="vf" fmla="val 115470"/>
          </a:avLst>
        </a:prstGeom>
        <a:solidFill>
          <a:schemeClr val="l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CDF15D-FDFA-4B89-A541-A9B0685CCF33}">
      <dsp:nvSpPr>
        <dsp:cNvPr id="0" name=""/>
        <dsp:cNvSpPr/>
      </dsp:nvSpPr>
      <dsp:spPr>
        <a:xfrm>
          <a:off x="2985658" y="1925186"/>
          <a:ext cx="1749311" cy="1508211"/>
        </a:xfrm>
        <a:prstGeom prst="hexagon">
          <a:avLst>
            <a:gd name="adj" fmla="val 25000"/>
            <a:gd name="vf" fmla="val 115470"/>
          </a:avLst>
        </a:prstGeom>
        <a:solidFill>
          <a:srgbClr val="FFC000"/>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lvl="0" algn="ctr" defTabSz="1600200">
            <a:lnSpc>
              <a:spcPct val="100000"/>
            </a:lnSpc>
            <a:spcBef>
              <a:spcPct val="0"/>
            </a:spcBef>
            <a:spcAft>
              <a:spcPts val="0"/>
            </a:spcAft>
          </a:pPr>
          <a:r>
            <a:rPr lang="zh-TW" altLang="en-US" sz="3600" kern="1200" dirty="0" smtClean="0">
              <a:solidFill>
                <a:schemeClr val="bg1"/>
              </a:solidFill>
              <a:latin typeface="華康華綜體W5" panose="020B0509000000000000" pitchFamily="49" charset="-120"/>
              <a:ea typeface="華康華綜體W5" panose="020B0509000000000000" pitchFamily="49" charset="-120"/>
            </a:rPr>
            <a:t>視覺</a:t>
          </a:r>
          <a:endParaRPr lang="en-US" altLang="zh-TW" sz="3600" kern="1200" dirty="0" smtClean="0">
            <a:solidFill>
              <a:schemeClr val="bg1"/>
            </a:solidFill>
            <a:latin typeface="華康華綜體W5" panose="020B0509000000000000" pitchFamily="49" charset="-120"/>
            <a:ea typeface="華康華綜體W5" panose="020B0509000000000000" pitchFamily="49" charset="-120"/>
          </a:endParaRPr>
        </a:p>
        <a:p>
          <a:pPr lvl="0" algn="ctr" defTabSz="1600200">
            <a:lnSpc>
              <a:spcPct val="100000"/>
            </a:lnSpc>
            <a:spcBef>
              <a:spcPct val="0"/>
            </a:spcBef>
            <a:spcAft>
              <a:spcPts val="0"/>
            </a:spcAft>
          </a:pPr>
          <a:r>
            <a:rPr lang="zh-TW" altLang="en-US" sz="3600" kern="1200" dirty="0" smtClean="0">
              <a:solidFill>
                <a:schemeClr val="bg1"/>
              </a:solidFill>
              <a:latin typeface="華康華綜體W5" panose="020B0509000000000000" pitchFamily="49" charset="-120"/>
              <a:ea typeface="華康華綜體W5" panose="020B0509000000000000" pitchFamily="49" charset="-120"/>
            </a:rPr>
            <a:t>藝術</a:t>
          </a:r>
          <a:endParaRPr lang="zh-TW" altLang="en-US" sz="3600" kern="1200" dirty="0">
            <a:solidFill>
              <a:schemeClr val="bg1"/>
            </a:solidFill>
            <a:latin typeface="華康華綜體W5" panose="020B0509000000000000" pitchFamily="49" charset="-120"/>
            <a:ea typeface="華康華綜體W5" panose="020B0509000000000000" pitchFamily="49" charset="-120"/>
          </a:endParaRPr>
        </a:p>
      </dsp:txBody>
      <dsp:txXfrm>
        <a:off x="3257118" y="2159232"/>
        <a:ext cx="1206391" cy="1040119"/>
      </dsp:txXfrm>
    </dsp:sp>
    <dsp:sp modelId="{564D7019-1A64-4505-A43C-17E73D433AAE}">
      <dsp:nvSpPr>
        <dsp:cNvPr id="0" name=""/>
        <dsp:cNvSpPr/>
      </dsp:nvSpPr>
      <dsp:spPr>
        <a:xfrm>
          <a:off x="4181540" y="3232568"/>
          <a:ext cx="204812" cy="176522"/>
        </a:xfrm>
        <a:prstGeom prst="hexagon">
          <a:avLst>
            <a:gd name="adj" fmla="val 25000"/>
            <a:gd name="vf" fmla="val 115470"/>
          </a:avLst>
        </a:prstGeom>
        <a:solidFill>
          <a:schemeClr val="l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EDFF1-9B9A-44EA-84B4-0C3D42948874}">
      <dsp:nvSpPr>
        <dsp:cNvPr id="0" name=""/>
        <dsp:cNvSpPr/>
      </dsp:nvSpPr>
      <dsp:spPr>
        <a:xfrm>
          <a:off x="4475997" y="2753208"/>
          <a:ext cx="1749311" cy="1508211"/>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4BF673-6A4C-451D-8BDD-8FBC8DA7A2FD}">
      <dsp:nvSpPr>
        <dsp:cNvPr id="0" name=""/>
        <dsp:cNvSpPr/>
      </dsp:nvSpPr>
      <dsp:spPr>
        <a:xfrm>
          <a:off x="4521441" y="3419053"/>
          <a:ext cx="204812" cy="176522"/>
        </a:xfrm>
        <a:prstGeom prst="hexagon">
          <a:avLst>
            <a:gd name="adj" fmla="val 25000"/>
            <a:gd name="vf" fmla="val 115470"/>
          </a:avLst>
        </a:prstGeom>
        <a:solidFill>
          <a:schemeClr val="l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CD71C1-C048-487B-B719-E582CFDF9EE7}">
      <dsp:nvSpPr>
        <dsp:cNvPr id="0" name=""/>
        <dsp:cNvSpPr/>
      </dsp:nvSpPr>
      <dsp:spPr>
        <a:xfrm>
          <a:off x="1495319" y="1100750"/>
          <a:ext cx="1749311" cy="1508211"/>
        </a:xfrm>
        <a:prstGeom prst="hexagon">
          <a:avLst>
            <a:gd name="adj" fmla="val 25000"/>
            <a:gd name="vf" fmla="val 115470"/>
          </a:avLst>
        </a:prstGeom>
        <a:solidFill>
          <a:srgbClr val="33CC33"/>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lvl="0" algn="ctr" defTabSz="1600200">
            <a:lnSpc>
              <a:spcPct val="90000"/>
            </a:lnSpc>
            <a:spcBef>
              <a:spcPct val="0"/>
            </a:spcBef>
            <a:spcAft>
              <a:spcPct val="35000"/>
            </a:spcAft>
          </a:pPr>
          <a:r>
            <a:rPr lang="zh-TW" altLang="en-US" sz="3600" kern="1200" dirty="0" smtClean="0">
              <a:solidFill>
                <a:schemeClr val="bg1"/>
              </a:solidFill>
              <a:latin typeface="華康華綜體W5" panose="020B0509000000000000" pitchFamily="49" charset="-120"/>
              <a:ea typeface="華康華綜體W5" panose="020B0509000000000000" pitchFamily="49" charset="-120"/>
            </a:rPr>
            <a:t>音樂</a:t>
          </a:r>
          <a:endParaRPr lang="zh-TW" altLang="en-US" sz="3600" kern="1200" dirty="0">
            <a:solidFill>
              <a:schemeClr val="bg1"/>
            </a:solidFill>
            <a:latin typeface="華康華綜體W5" panose="020B0509000000000000" pitchFamily="49" charset="-120"/>
            <a:ea typeface="華康華綜體W5" panose="020B0509000000000000" pitchFamily="49" charset="-120"/>
          </a:endParaRPr>
        </a:p>
      </dsp:txBody>
      <dsp:txXfrm>
        <a:off x="1766779" y="1334796"/>
        <a:ext cx="1206391" cy="1040119"/>
      </dsp:txXfrm>
    </dsp:sp>
    <dsp:sp modelId="{0B92F74C-8095-4285-82FD-A9A8A957E861}">
      <dsp:nvSpPr>
        <dsp:cNvPr id="0" name=""/>
        <dsp:cNvSpPr/>
      </dsp:nvSpPr>
      <dsp:spPr>
        <a:xfrm>
          <a:off x="2681240" y="1133424"/>
          <a:ext cx="204812" cy="176522"/>
        </a:xfrm>
        <a:prstGeom prst="hexagon">
          <a:avLst>
            <a:gd name="adj" fmla="val 25000"/>
            <a:gd name="vf" fmla="val 115470"/>
          </a:avLst>
        </a:prstGeom>
        <a:solidFill>
          <a:schemeClr val="l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C1442-93B8-4864-8363-9AFD86B0038B}">
      <dsp:nvSpPr>
        <dsp:cNvPr id="0" name=""/>
        <dsp:cNvSpPr/>
      </dsp:nvSpPr>
      <dsp:spPr>
        <a:xfrm>
          <a:off x="2985658" y="276712"/>
          <a:ext cx="1749311" cy="1508211"/>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4F27DF-0768-4F6A-A386-B11F8CDBB83F}">
      <dsp:nvSpPr>
        <dsp:cNvPr id="0" name=""/>
        <dsp:cNvSpPr/>
      </dsp:nvSpPr>
      <dsp:spPr>
        <a:xfrm>
          <a:off x="3037328" y="938971"/>
          <a:ext cx="204812" cy="176522"/>
        </a:xfrm>
        <a:prstGeom prst="hexagon">
          <a:avLst>
            <a:gd name="adj" fmla="val 25000"/>
            <a:gd name="vf" fmla="val 115470"/>
          </a:avLst>
        </a:prstGeom>
        <a:solidFill>
          <a:schemeClr val="l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4363B-7659-4F35-9AD8-658AB58196B2}">
      <dsp:nvSpPr>
        <dsp:cNvPr id="0" name=""/>
        <dsp:cNvSpPr/>
      </dsp:nvSpPr>
      <dsp:spPr>
        <a:xfrm>
          <a:off x="-5618095" y="-860046"/>
          <a:ext cx="6688969" cy="6688969"/>
        </a:xfrm>
        <a:prstGeom prst="blockArc">
          <a:avLst>
            <a:gd name="adj1" fmla="val 18900000"/>
            <a:gd name="adj2" fmla="val 2700000"/>
            <a:gd name="adj3" fmla="val 323"/>
          </a:avLst>
        </a:prstGeom>
        <a:noFill/>
        <a:ln w="1905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B96CECA-B7DC-4C9F-ADB2-CA3835D160AC}">
      <dsp:nvSpPr>
        <dsp:cNvPr id="0" name=""/>
        <dsp:cNvSpPr/>
      </dsp:nvSpPr>
      <dsp:spPr>
        <a:xfrm>
          <a:off x="560575" y="382007"/>
          <a:ext cx="7698838" cy="764411"/>
        </a:xfrm>
        <a:prstGeom prst="rect">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6752" tIns="93980" rIns="93980" bIns="93980" numCol="1" spcCol="1270" anchor="ctr" anchorCtr="0">
          <a:noAutofit/>
        </a:bodyPr>
        <a:lstStyle/>
        <a:p>
          <a:pPr lvl="0" algn="l" defTabSz="1644650">
            <a:lnSpc>
              <a:spcPct val="90000"/>
            </a:lnSpc>
            <a:spcBef>
              <a:spcPct val="0"/>
            </a:spcBef>
            <a:spcAft>
              <a:spcPct val="35000"/>
            </a:spcAft>
          </a:pPr>
          <a:r>
            <a:rPr lang="zh-TW" altLang="en-US" sz="3700" kern="1200" dirty="0" smtClean="0">
              <a:latin typeface="華康魏碑體" panose="03000709000000000000" pitchFamily="65" charset="-120"/>
              <a:ea typeface="華康魏碑體" panose="03000709000000000000" pitchFamily="65" charset="-120"/>
            </a:rPr>
            <a:t>生活、藝術與文化的關係</a:t>
          </a:r>
          <a:endParaRPr lang="zh-TW" altLang="en-US" sz="3700" kern="1200" dirty="0">
            <a:latin typeface="華康魏碑體" panose="03000709000000000000" pitchFamily="65" charset="-120"/>
            <a:ea typeface="華康魏碑體" panose="03000709000000000000" pitchFamily="65" charset="-120"/>
          </a:endParaRPr>
        </a:p>
      </dsp:txBody>
      <dsp:txXfrm>
        <a:off x="560575" y="382007"/>
        <a:ext cx="7698838" cy="764411"/>
      </dsp:txXfrm>
    </dsp:sp>
    <dsp:sp modelId="{43744A34-3803-4DDC-9132-674C3CBDAAD6}">
      <dsp:nvSpPr>
        <dsp:cNvPr id="0" name=""/>
        <dsp:cNvSpPr/>
      </dsp:nvSpPr>
      <dsp:spPr>
        <a:xfrm>
          <a:off x="82817" y="286455"/>
          <a:ext cx="955514" cy="95551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15F321E-FA36-4640-A7FE-3DA3D8DD4E68}">
      <dsp:nvSpPr>
        <dsp:cNvPr id="0" name=""/>
        <dsp:cNvSpPr/>
      </dsp:nvSpPr>
      <dsp:spPr>
        <a:xfrm>
          <a:off x="998830" y="1528823"/>
          <a:ext cx="7260583" cy="764411"/>
        </a:xfrm>
        <a:prstGeom prst="rect">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6752" tIns="93980" rIns="93980" bIns="93980" numCol="1" spcCol="1270" anchor="ctr" anchorCtr="0">
          <a:noAutofit/>
        </a:bodyPr>
        <a:lstStyle/>
        <a:p>
          <a:pPr lvl="0" algn="l" defTabSz="1644650">
            <a:lnSpc>
              <a:spcPct val="90000"/>
            </a:lnSpc>
            <a:spcBef>
              <a:spcPct val="0"/>
            </a:spcBef>
            <a:spcAft>
              <a:spcPct val="35000"/>
            </a:spcAft>
          </a:pPr>
          <a:r>
            <a:rPr lang="en-US" altLang="en-US" sz="3700" kern="1200" dirty="0" smtClean="0">
              <a:latin typeface="華康魏碑體" panose="03000709000000000000" pitchFamily="65" charset="-120"/>
              <a:ea typeface="華康魏碑體" panose="03000709000000000000" pitchFamily="65" charset="-120"/>
            </a:rPr>
            <a:t>21 </a:t>
          </a:r>
          <a:r>
            <a:rPr lang="zh-TW" altLang="en-US" sz="3700" kern="1200" dirty="0" smtClean="0">
              <a:latin typeface="華康魏碑體" panose="03000709000000000000" pitchFamily="65" charset="-120"/>
              <a:ea typeface="華康魏碑體" panose="03000709000000000000" pitchFamily="65" charset="-120"/>
            </a:rPr>
            <a:t>世紀藝術教育的因應</a:t>
          </a:r>
          <a:endParaRPr lang="zh-TW" altLang="en-US" sz="3700" kern="1200" dirty="0">
            <a:latin typeface="華康魏碑體" panose="03000709000000000000" pitchFamily="65" charset="-120"/>
            <a:ea typeface="華康魏碑體" panose="03000709000000000000" pitchFamily="65" charset="-120"/>
          </a:endParaRPr>
        </a:p>
      </dsp:txBody>
      <dsp:txXfrm>
        <a:off x="998830" y="1528823"/>
        <a:ext cx="7260583" cy="764411"/>
      </dsp:txXfrm>
    </dsp:sp>
    <dsp:sp modelId="{A692488E-0758-4BC5-BEB8-8DE8B73FF42E}">
      <dsp:nvSpPr>
        <dsp:cNvPr id="0" name=""/>
        <dsp:cNvSpPr/>
      </dsp:nvSpPr>
      <dsp:spPr>
        <a:xfrm>
          <a:off x="521072" y="1433272"/>
          <a:ext cx="955514" cy="955514"/>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271916E-9F89-478A-97B4-1907F48376C1}">
      <dsp:nvSpPr>
        <dsp:cNvPr id="0" name=""/>
        <dsp:cNvSpPr/>
      </dsp:nvSpPr>
      <dsp:spPr>
        <a:xfrm>
          <a:off x="998830" y="2675640"/>
          <a:ext cx="7260583" cy="764411"/>
        </a:xfrm>
        <a:prstGeom prst="rect">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6752" tIns="93980" rIns="93980" bIns="93980" numCol="1" spcCol="1270" anchor="ctr" anchorCtr="0">
          <a:noAutofit/>
        </a:bodyPr>
        <a:lstStyle/>
        <a:p>
          <a:pPr lvl="0" algn="l" defTabSz="1644650">
            <a:lnSpc>
              <a:spcPct val="90000"/>
            </a:lnSpc>
            <a:spcBef>
              <a:spcPct val="0"/>
            </a:spcBef>
            <a:spcAft>
              <a:spcPct val="35000"/>
            </a:spcAft>
          </a:pPr>
          <a:r>
            <a:rPr lang="zh-TW" altLang="en-US" sz="3700" kern="1200" dirty="0" smtClean="0">
              <a:latin typeface="華康魏碑體" panose="03000709000000000000" pitchFamily="65" charset="-120"/>
              <a:ea typeface="華康魏碑體" panose="03000709000000000000" pitchFamily="65" charset="-120"/>
            </a:rPr>
            <a:t>十二年國教藝術教育的目標</a:t>
          </a:r>
          <a:endParaRPr lang="zh-TW" altLang="en-US" sz="3700" kern="1200" dirty="0">
            <a:latin typeface="華康魏碑體" panose="03000709000000000000" pitchFamily="65" charset="-120"/>
            <a:ea typeface="華康魏碑體" panose="03000709000000000000" pitchFamily="65" charset="-120"/>
          </a:endParaRPr>
        </a:p>
      </dsp:txBody>
      <dsp:txXfrm>
        <a:off x="998830" y="2675640"/>
        <a:ext cx="7260583" cy="764411"/>
      </dsp:txXfrm>
    </dsp:sp>
    <dsp:sp modelId="{6E994F55-CCCB-4F68-94CD-A5CADFBD9E38}">
      <dsp:nvSpPr>
        <dsp:cNvPr id="0" name=""/>
        <dsp:cNvSpPr/>
      </dsp:nvSpPr>
      <dsp:spPr>
        <a:xfrm>
          <a:off x="521072" y="2580088"/>
          <a:ext cx="955514" cy="95551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E71CA0C-8039-499F-BD2B-DC1B4BC9981C}">
      <dsp:nvSpPr>
        <dsp:cNvPr id="0" name=""/>
        <dsp:cNvSpPr/>
      </dsp:nvSpPr>
      <dsp:spPr>
        <a:xfrm>
          <a:off x="560575" y="3822456"/>
          <a:ext cx="7698838" cy="764411"/>
        </a:xfrm>
        <a:prstGeom prst="rect">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6752" tIns="93980" rIns="93980" bIns="93980" numCol="1" spcCol="1270" anchor="ctr" anchorCtr="0">
          <a:noAutofit/>
        </a:bodyPr>
        <a:lstStyle/>
        <a:p>
          <a:pPr lvl="0" algn="l" defTabSz="1644650">
            <a:lnSpc>
              <a:spcPct val="90000"/>
            </a:lnSpc>
            <a:spcBef>
              <a:spcPct val="0"/>
            </a:spcBef>
            <a:spcAft>
              <a:spcPct val="35000"/>
            </a:spcAft>
          </a:pPr>
          <a:r>
            <a:rPr lang="zh-TW" altLang="en-US" sz="3700" kern="1200" dirty="0" smtClean="0">
              <a:latin typeface="華康魏碑體" panose="03000709000000000000" pitchFamily="65" charset="-120"/>
              <a:ea typeface="華康魏碑體" panose="03000709000000000000" pitchFamily="65" charset="-120"/>
            </a:rPr>
            <a:t>藝術領域課程發展原則</a:t>
          </a:r>
          <a:endParaRPr lang="zh-TW" altLang="en-US" sz="3700" kern="1200" dirty="0">
            <a:latin typeface="華康魏碑體" panose="03000709000000000000" pitchFamily="65" charset="-120"/>
            <a:ea typeface="華康魏碑體" panose="03000709000000000000" pitchFamily="65" charset="-120"/>
          </a:endParaRPr>
        </a:p>
      </dsp:txBody>
      <dsp:txXfrm>
        <a:off x="560575" y="3822456"/>
        <a:ext cx="7698838" cy="764411"/>
      </dsp:txXfrm>
    </dsp:sp>
    <dsp:sp modelId="{8BF57455-EC26-4BB4-BCB9-07728AE325A2}">
      <dsp:nvSpPr>
        <dsp:cNvPr id="0" name=""/>
        <dsp:cNvSpPr/>
      </dsp:nvSpPr>
      <dsp:spPr>
        <a:xfrm>
          <a:off x="82817" y="3726905"/>
          <a:ext cx="955514" cy="955514"/>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371FDD4-1ACE-4353-829D-0505EA0F4DC5}" type="datetime1">
              <a:rPr lang="zh-TW" altLang="en-US" smtClean="0">
                <a:latin typeface="Microsoft JhengHei UI" panose="020B0604030504040204" pitchFamily="34" charset="-120"/>
                <a:ea typeface="Microsoft JhengHei UI" panose="020B0604030504040204" pitchFamily="34" charset="-120"/>
              </a:rPr>
              <a:t>2018/5/10</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n-US" altLang="zh-TW" smtClean="0">
                <a:latin typeface="Microsoft JhengHei UI" panose="020B0604030504040204" pitchFamily="34" charset="-120"/>
                <a:ea typeface="Microsoft JhengHei UI" panose="020B0604030504040204" pitchFamily="34" charset="-120"/>
              </a:rPr>
              <a:pPr algn="r" rtl="0"/>
              <a:t>‹#›</a:t>
            </a:fld>
            <a:endParaRPr lang="en-US" altLang="zh-TW"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3" name="日期預留位置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Microsoft JhengHei UI" panose="020B0604030504040204" pitchFamily="34" charset="-120"/>
                <a:ea typeface="Microsoft JhengHei UI" panose="020B0604030504040204" pitchFamily="34" charset="-120"/>
              </a:defRPr>
            </a:lvl1pPr>
          </a:lstStyle>
          <a:p>
            <a:fld id="{C3A96AD4-FA7B-45A4-B8C6-63FF3B17A7BB}" type="datetime1">
              <a:rPr lang="zh-TW" altLang="en-US" smtClean="0"/>
              <a:pPr/>
              <a:t>2018/5/10</a:t>
            </a:fld>
            <a:endParaRPr lang="zh-TW" altLang="en-US" dirty="0"/>
          </a:p>
        </p:txBody>
      </p:sp>
      <p:sp>
        <p:nvSpPr>
          <p:cNvPr id="4" name="投影片圖像預留位置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dirty="0" smtClean="0"/>
              <a:t>按一下以編輯母片文字樣式</a:t>
            </a:r>
          </a:p>
          <a:p>
            <a:pPr lvl="1" rtl="0"/>
            <a:r>
              <a:rPr lang="zh-TW" altLang="en-US" noProof="0" dirty="0" smtClean="0"/>
              <a:t>第二層</a:t>
            </a:r>
          </a:p>
          <a:p>
            <a:pPr lvl="2" rtl="0"/>
            <a:r>
              <a:rPr lang="zh-TW" altLang="en-US" noProof="0" dirty="0" smtClean="0"/>
              <a:t>第三層</a:t>
            </a:r>
          </a:p>
          <a:p>
            <a:pPr lvl="3" rtl="0"/>
            <a:r>
              <a:rPr lang="zh-TW" altLang="en-US" noProof="0" dirty="0" smtClean="0"/>
              <a:t>第四層</a:t>
            </a:r>
          </a:p>
          <a:p>
            <a:pPr lvl="4" rtl="0"/>
            <a:r>
              <a:rPr lang="zh-TW" altLang="en-US" noProof="0" dirty="0" smtClean="0"/>
              <a:t>第五層</a:t>
            </a:r>
            <a:endParaRPr lang="zh-TW" altLang="en-US" noProof="0" dirty="0"/>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Microsoft JhengHei UI" panose="020B0604030504040204" pitchFamily="34" charset="-120"/>
                <a:ea typeface="Microsoft JhengHei UI" panose="020B0604030504040204" pitchFamily="34" charset="-120"/>
              </a:defRPr>
            </a:lvl1pPr>
          </a:lstStyle>
          <a:p>
            <a:fld id="{0A3C37BE-C303-496D-B5CD-85F2937540FC}" type="slidenum">
              <a:rPr lang="en-US" altLang="zh-TW" smtClean="0"/>
              <a:pPr/>
              <a:t>‹#›</a:t>
            </a:fld>
            <a:endParaRPr lang="zh-TW"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319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14" name="Shape 7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93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651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89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99" name="Shape 69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根據學習表現來訂定學習內容!因此學習表現以動詞來敘寫,學習內容以名詞來呈現</a:t>
            </a:r>
            <a:endParaRPr/>
          </a:p>
        </p:txBody>
      </p:sp>
      <p:sp>
        <p:nvSpPr>
          <p:cNvPr id="700" name="Shape 700"/>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US" sz="1800" b="0" i="0" u="none">
                <a:solidFill>
                  <a:srgbClr val="000000"/>
                </a:solidFill>
                <a:latin typeface="Arial"/>
                <a:ea typeface="Arial"/>
                <a:cs typeface="Arial"/>
                <a:sym typeface="Arial"/>
              </a:rPr>
              <a:t>33</a:t>
            </a:fld>
            <a:endParaRPr/>
          </a:p>
        </p:txBody>
      </p:sp>
    </p:spTree>
    <p:extLst>
      <p:ext uri="{BB962C8B-B14F-4D97-AF65-F5344CB8AC3E}">
        <p14:creationId xmlns:p14="http://schemas.microsoft.com/office/powerpoint/2010/main" val="175756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7836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4121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ctrTitle"/>
          </p:nvPr>
        </p:nvSpPr>
        <p:spPr>
          <a:xfrm>
            <a:off x="1104900" y="2292094"/>
            <a:ext cx="10096500" cy="2219691"/>
          </a:xfrm>
        </p:spPr>
        <p:txBody>
          <a:bodyPr rtlCol="0" anchor="ctr">
            <a:normAutofit/>
          </a:bodyPr>
          <a:lstStyle>
            <a:lvl1pPr algn="l" rtl="0">
              <a:defRPr sz="4400" cap="all" baseline="0">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副標題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atin typeface="Microsoft JhengHei UI" panose="020B0604030504040204" pitchFamily="34" charset="-120"/>
                <a:ea typeface="Microsoft JhengHei UI" panose="020B0604030504040204" pitchFamily="34" charset="-120"/>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noProof="0" smtClean="0"/>
              <a:t>按一下以編輯母片副標題樣式</a:t>
            </a:r>
            <a:endParaRPr lang="zh-TW" altLang="en-US" noProof="0"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59B422B-3BF5-43B3-9165-CCDB821825AF}" type="datetime1">
              <a:rPr lang="zh-TW" altLang="en-US" smtClean="0"/>
              <a:pPr/>
              <a:t>2018/5/10</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pic>
        <p:nvPicPr>
          <p:cNvPr id="11" name="圖片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b"/>
          <a:lstStyle>
            <a:lvl1pPr algn="l" rtl="0">
              <a:defRPr sz="3200"/>
            </a:lvl1pPr>
          </a:lstStyle>
          <a:p>
            <a:pPr rtl="0"/>
            <a:r>
              <a:rPr lang="zh-TW" altLang="en-US" noProof="0" smtClean="0"/>
              <a:t>按一下以編輯母片標題樣式</a:t>
            </a:r>
            <a:endParaRPr lang="zh-TW" altLang="en-US" noProof="0" dirty="0"/>
          </a:p>
        </p:txBody>
      </p:sp>
      <p:sp>
        <p:nvSpPr>
          <p:cNvPr id="3" name="圖片預留位置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noProof="0" smtClean="0"/>
              <a:t>按一下圖示以新增圖片</a:t>
            </a:r>
            <a:endParaRPr lang="zh-TW" altLang="en-US" noProof="0" dirty="0"/>
          </a:p>
        </p:txBody>
      </p:sp>
      <p:sp>
        <p:nvSpPr>
          <p:cNvPr id="4" name="文字預留位置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編輯母片文字樣式</a:t>
            </a:r>
          </a:p>
        </p:txBody>
      </p:sp>
      <p:sp>
        <p:nvSpPr>
          <p:cNvPr id="5" name="日期預留位置 4"/>
          <p:cNvSpPr>
            <a:spLocks noGrp="1"/>
          </p:cNvSpPr>
          <p:nvPr>
            <p:ph type="dt" sz="half" idx="10"/>
          </p:nvPr>
        </p:nvSpPr>
        <p:spPr/>
        <p:txBody>
          <a:bodyPr rtlCol="0"/>
          <a:lstStyle>
            <a:lvl1pPr>
              <a:defRPr/>
            </a:lvl1pPr>
          </a:lstStyle>
          <a:p>
            <a:fld id="{AB2563F1-500E-408A-A491-AE24D688795F}" type="datetime1">
              <a:rPr lang="zh-TW" altLang="en-US" smtClean="0"/>
              <a:pPr/>
              <a:t>2018/5/10</a:t>
            </a:fld>
            <a:endParaRPr lang="zh-TW" altLang="en-US" dirty="0"/>
          </a:p>
        </p:txBody>
      </p:sp>
      <p:sp>
        <p:nvSpPr>
          <p:cNvPr id="6" name="頁尾預留位置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21896338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5F88363-1F06-484F-8EF8-105DD2962615}"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215533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68062916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9" name="Slide Number Placeholder 8"/>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70660241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1825917-AF7F-4360-B651-0C1870BBDB38}"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14780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807A-A7EC-48A6-8C49-0D504F76532B}" type="datetime1">
              <a:rPr lang="zh-TW" altLang="en-US" smtClean="0"/>
              <a:pPr/>
              <a:t>2018/5/10</a:t>
            </a:fld>
            <a:endParaRPr lang="zh-TW" altLang="en-US" dirty="0"/>
          </a:p>
        </p:txBody>
      </p:sp>
      <p:sp>
        <p:nvSpPr>
          <p:cNvPr id="3" name="Footer Placeholder 2"/>
          <p:cNvSpPr>
            <a:spLocks noGrp="1"/>
          </p:cNvSpPr>
          <p:nvPr>
            <p:ph type="ftr" sz="quarter" idx="11"/>
          </p:nvPr>
        </p:nvSpPr>
        <p:spPr/>
        <p:txBody>
          <a:bodyPr/>
          <a:lstStyle/>
          <a:p>
            <a:pPr rtl="0"/>
            <a:endParaRPr lang="zh-TW" altLang="en-US"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275472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536244509"/>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60707001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11165303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5396878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F87B3416-5CF5-4927-985D-18A895A86DC6}" type="datetime1">
              <a:rPr lang="zh-TW" altLang="en-US" smtClean="0"/>
              <a:pPr/>
              <a:t>2018/5/10</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7014074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88730982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06003242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20980780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75280945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77951953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059B422B-3BF5-43B3-9165-CCDB821825AF}" type="datetime1">
              <a:rPr lang="zh-TW" altLang="en-US" smtClean="0"/>
              <a:pPr/>
              <a:t>2018/5/10</a:t>
            </a:fld>
            <a:endParaRPr lang="zh-TW" alt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zh-TW" altLang="en-US" noProof="0"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FF54DE5-C571-48E8-A5BC-B369434E2F44}" type="slidenum">
              <a:rPr lang="en-US" altLang="zh-TW" noProof="0" smtClean="0"/>
              <a:pPr/>
              <a:t>‹#›</a:t>
            </a:fld>
            <a:endParaRPr lang="zh-TW" altLang="en-US" noProof="0"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565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31468629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5F88363-1F06-484F-8EF8-105DD2962615}"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4000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3405771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372600" y="365125"/>
            <a:ext cx="1714500" cy="5811838"/>
          </a:xfrm>
        </p:spPr>
        <p:txBody>
          <a:bodyPr vert="eaVert" rtlCol="0"/>
          <a:lstStyle/>
          <a:p>
            <a:pPr rtl="0"/>
            <a:r>
              <a:rPr lang="zh-TW" altLang="en-US" noProof="0" smtClean="0"/>
              <a:t>按一下以編輯母片標題樣式</a:t>
            </a:r>
            <a:endParaRPr lang="zh-TW" altLang="en-US" noProof="0" dirty="0"/>
          </a:p>
        </p:txBody>
      </p:sp>
      <p:sp>
        <p:nvSpPr>
          <p:cNvPr id="3" name="直排文字預留位置 2"/>
          <p:cNvSpPr>
            <a:spLocks noGrp="1"/>
          </p:cNvSpPr>
          <p:nvPr>
            <p:ph type="body" orient="vert" idx="1"/>
          </p:nvPr>
        </p:nvSpPr>
        <p:spPr>
          <a:xfrm>
            <a:off x="1104900" y="365125"/>
            <a:ext cx="8098896" cy="5811838"/>
          </a:xfrm>
        </p:spPr>
        <p:txBody>
          <a:bodyPr vert="eaVert" rtlCol="0"/>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27889B35-78A4-45CE-AD89-6D92CED8C8C3}" type="datetime1">
              <a:rPr lang="zh-TW" altLang="en-US" smtClean="0"/>
              <a:pPr/>
              <a:t>2018/5/10</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grpSp>
        <p:nvGrpSpPr>
          <p:cNvPr id="7" name="群組 6"/>
          <p:cNvGrpSpPr/>
          <p:nvPr/>
        </p:nvGrpSpPr>
        <p:grpSpPr>
          <a:xfrm rot="5400000">
            <a:off x="6514047" y="3228843"/>
            <a:ext cx="5632704" cy="84403"/>
            <a:chOff x="1073150" y="1219201"/>
            <a:chExt cx="10058400" cy="63125"/>
          </a:xfrm>
        </p:grpSpPr>
        <p:cxnSp>
          <p:nvCxnSpPr>
            <p:cNvPr id="8" name="直線接點​​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9" name="Slide Number Placeholder 8"/>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95745278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1825917-AF7F-4360-B651-0C1870BBDB38}"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247576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807A-A7EC-48A6-8C49-0D504F76532B}" type="datetime1">
              <a:rPr lang="zh-TW" altLang="en-US" smtClean="0"/>
              <a:pPr/>
              <a:t>2018/5/10</a:t>
            </a:fld>
            <a:endParaRPr lang="zh-TW" altLang="en-US" dirty="0"/>
          </a:p>
        </p:txBody>
      </p:sp>
      <p:sp>
        <p:nvSpPr>
          <p:cNvPr id="3" name="Footer Placeholder 2"/>
          <p:cNvSpPr>
            <a:spLocks noGrp="1"/>
          </p:cNvSpPr>
          <p:nvPr>
            <p:ph type="ftr" sz="quarter" idx="11"/>
          </p:nvPr>
        </p:nvSpPr>
        <p:spPr/>
        <p:txBody>
          <a:bodyPr/>
          <a:lstStyle/>
          <a:p>
            <a:pPr rtl="0"/>
            <a:endParaRPr lang="zh-TW" altLang="en-US"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11111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31288318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74082784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00159719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85586661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30507161"/>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83571754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74163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59B422B-3BF5-43B3-9165-CCDB821825AF}" type="datetime1">
              <a:rPr lang="zh-TW" altLang="en-US" smtClean="0"/>
              <a:pPr/>
              <a:t>2018/5/10</a:t>
            </a:fld>
            <a:endParaRPr lang="zh-TW" alt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zh-TW" altLang="en-US" noProof="0"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FF54DE5-C571-48E8-A5BC-B369434E2F44}" type="slidenum">
              <a:rPr lang="en-US" altLang="zh-TW" noProof="0" smtClean="0"/>
              <a:pPr/>
              <a:t>‹#›</a:t>
            </a:fld>
            <a:endParaRPr lang="zh-TW" altLang="en-US" noProof="0"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464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11203542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38996798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10900842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59B422B-3BF5-43B3-9165-CCDB821825AF}" type="datetime1">
              <a:rPr lang="zh-TW" altLang="en-US" smtClean="0"/>
              <a:pPr/>
              <a:t>2018/5/10</a:t>
            </a:fld>
            <a:endParaRPr lang="zh-TW" alt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zh-TW" altLang="en-US" noProof="0"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FF54DE5-C571-48E8-A5BC-B369434E2F44}" type="slidenum">
              <a:rPr lang="en-US" altLang="zh-TW" noProof="0" smtClean="0"/>
              <a:pPr/>
              <a:t>‹#›</a:t>
            </a:fld>
            <a:endParaRPr lang="zh-TW" altLang="en-US" noProof="0"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851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73217905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5F88363-1F06-484F-8EF8-105DD2962615}" type="datetime1">
              <a:rPr lang="zh-TW" altLang="en-US" smtClean="0"/>
              <a:pPr/>
              <a:t>2018/5/10</a:t>
            </a:fld>
            <a:endParaRPr lang="zh-TW" alt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zh-TW" altLang="en-US" noProof="0"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FF54DE5-C571-48E8-A5BC-B369434E2F44}" type="slidenum">
              <a:rPr lang="en-US" altLang="zh-TW" noProof="0" smtClean="0"/>
              <a:pPr/>
              <a:t>‹#›</a:t>
            </a:fld>
            <a:endParaRPr lang="zh-TW" altLang="en-US" noProof="0"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633738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424320421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257300" y="2909102"/>
            <a:ext cx="4800600" cy="299639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633864" y="2909102"/>
            <a:ext cx="4800600" cy="299639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9" name="Slide Number Placeholder 8"/>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06211542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1825917-AF7F-4360-B651-0C1870BBDB38}"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337062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807A-A7EC-48A6-8C49-0D504F76532B}" type="datetime1">
              <a:rPr lang="zh-TW" altLang="en-US" smtClean="0"/>
              <a:pPr/>
              <a:t>2018/5/10</a:t>
            </a:fld>
            <a:endParaRPr lang="zh-TW" altLang="en-US" dirty="0"/>
          </a:p>
        </p:txBody>
      </p:sp>
      <p:sp>
        <p:nvSpPr>
          <p:cNvPr id="3" name="Footer Placeholder 2"/>
          <p:cNvSpPr>
            <a:spLocks noGrp="1"/>
          </p:cNvSpPr>
          <p:nvPr>
            <p:ph type="ftr" sz="quarter" idx="11"/>
          </p:nvPr>
        </p:nvSpPr>
        <p:spPr/>
        <p:txBody>
          <a:bodyPr/>
          <a:lstStyle/>
          <a:p>
            <a:pPr rtl="0"/>
            <a:endParaRPr lang="zh-TW" altLang="en-US"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304868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341913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65051" y="6375679"/>
            <a:ext cx="1233355" cy="348462"/>
          </a:xfrm>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a:xfrm>
            <a:off x="2103620" y="6375679"/>
            <a:ext cx="3482179" cy="345796"/>
          </a:xfrm>
        </p:spPr>
        <p:txBody>
          <a:bodyPr/>
          <a:lstStyle/>
          <a:p>
            <a:endParaRPr lang="zh-TW" altLang="en-US" noProof="0" dirty="0"/>
          </a:p>
        </p:txBody>
      </p:sp>
      <p:sp>
        <p:nvSpPr>
          <p:cNvPr id="7" name="Slide Number Placeholder 6"/>
          <p:cNvSpPr>
            <a:spLocks noGrp="1"/>
          </p:cNvSpPr>
          <p:nvPr>
            <p:ph type="sldNum" sz="quarter" idx="12"/>
          </p:nvPr>
        </p:nvSpPr>
        <p:spPr>
          <a:xfrm>
            <a:off x="5691014" y="6375679"/>
            <a:ext cx="1232456" cy="345796"/>
          </a:xfrm>
        </p:spPr>
        <p:txBody>
          <a:bodyPr/>
          <a:lstStyle/>
          <a:p>
            <a:fld id="{0FF54DE5-C571-48E8-A5BC-B369434E2F44}" type="slidenum">
              <a:rPr lang="en-US" altLang="zh-TW" smtClean="0"/>
              <a:pPr/>
              <a:t>‹#›</a:t>
            </a:fld>
            <a:endParaRPr lang="zh-TW" alt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86587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65950" y="6375679"/>
            <a:ext cx="1232456" cy="348462"/>
          </a:xfrm>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a:xfrm>
            <a:off x="2103621" y="6375679"/>
            <a:ext cx="3482178" cy="345796"/>
          </a:xfrm>
        </p:spPr>
        <p:txBody>
          <a:bodyPr/>
          <a:lstStyle/>
          <a:p>
            <a:endParaRPr lang="zh-TW" altLang="en-US" noProof="0" dirty="0"/>
          </a:p>
        </p:txBody>
      </p:sp>
      <p:sp>
        <p:nvSpPr>
          <p:cNvPr id="7" name="Slide Number Placeholder 6"/>
          <p:cNvSpPr>
            <a:spLocks noGrp="1"/>
          </p:cNvSpPr>
          <p:nvPr>
            <p:ph type="sldNum" sz="quarter" idx="12"/>
          </p:nvPr>
        </p:nvSpPr>
        <p:spPr>
          <a:xfrm>
            <a:off x="5687568" y="6375679"/>
            <a:ext cx="1234440" cy="345796"/>
          </a:xfrm>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758657769"/>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54064501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34293677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059B422B-3BF5-43B3-9165-CCDB821825AF}"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32496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86460774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5F88363-1F06-484F-8EF8-105DD2962615}"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348624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464647907"/>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705153903"/>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1825917-AF7F-4360-B651-0C1870BBDB38}"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231586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5F88363-1F06-484F-8EF8-105DD2962615}"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351780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807A-A7EC-48A6-8C49-0D504F76532B}" type="datetime1">
              <a:rPr lang="zh-TW" altLang="en-US" smtClean="0"/>
              <a:pPr/>
              <a:t>2018/5/10</a:t>
            </a:fld>
            <a:endParaRPr lang="zh-TW" altLang="en-US" dirty="0"/>
          </a:p>
        </p:txBody>
      </p:sp>
      <p:sp>
        <p:nvSpPr>
          <p:cNvPr id="3" name="Footer Placeholder 2"/>
          <p:cNvSpPr>
            <a:spLocks noGrp="1"/>
          </p:cNvSpPr>
          <p:nvPr>
            <p:ph type="ftr" sz="quarter" idx="11"/>
          </p:nvPr>
        </p:nvSpPr>
        <p:spPr/>
        <p:txBody>
          <a:bodyPr/>
          <a:lstStyle/>
          <a:p>
            <a:pPr rtl="0"/>
            <a:endParaRPr lang="zh-TW" altLang="en-US" noProof="0"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146560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532750514"/>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426281577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6332011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F54DE5-C571-48E8-A5BC-B369434E2F44}" type="slidenum">
              <a:rPr lang="en-US" altLang="zh-TW" smtClean="0"/>
              <a:pPr/>
              <a:t>‹#›</a:t>
            </a:fld>
            <a:endParaRPr lang="zh-TW" alt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31973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0734560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F54DE5-C571-48E8-A5BC-B369434E2F44}" type="slidenum">
              <a:rPr lang="en-US" altLang="zh-TW" smtClean="0"/>
              <a:pPr/>
              <a:t>‹#›</a:t>
            </a:fld>
            <a:endParaRPr lang="zh-TW" alt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97259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8058294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28211742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4023220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7203100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59B422B-3BF5-43B3-9165-CCDB821825AF}" type="datetime1">
              <a:rPr lang="zh-TW" altLang="en-US" smtClean="0"/>
              <a:pPr/>
              <a:t>2018/5/10</a:t>
            </a:fld>
            <a:endParaRPr lang="zh-TW" alt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zh-TW" altLang="en-US" noProof="0"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345928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a:xfrm>
            <a:off x="10558300" y="5956137"/>
            <a:ext cx="1052508" cy="365125"/>
          </a:xfrm>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94282488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F88363-1F06-484F-8EF8-105DD2962615}"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zh-TW" alt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78924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975173900"/>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9" name="Slide Number Placeholder 8"/>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775649733"/>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1825917-AF7F-4360-B651-0C1870BBDB38}"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34356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807A-A7EC-48A6-8C49-0D504F76532B}" type="datetime1">
              <a:rPr lang="zh-TW" altLang="en-US" smtClean="0"/>
              <a:pPr/>
              <a:t>2018/5/10</a:t>
            </a:fld>
            <a:endParaRPr lang="zh-TW" altLang="en-US" dirty="0"/>
          </a:p>
        </p:txBody>
      </p:sp>
      <p:sp>
        <p:nvSpPr>
          <p:cNvPr id="3" name="Footer Placeholder 2"/>
          <p:cNvSpPr>
            <a:spLocks noGrp="1"/>
          </p:cNvSpPr>
          <p:nvPr>
            <p:ph type="ftr" sz="quarter" idx="11"/>
          </p:nvPr>
        </p:nvSpPr>
        <p:spPr/>
        <p:txBody>
          <a:bodyPr/>
          <a:lstStyle/>
          <a:p>
            <a:pPr rtl="0"/>
            <a:endParaRPr lang="zh-TW" altLang="en-US"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4810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zh-TW" altLang="en-US" noProof="0"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239654045"/>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718550472"/>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6538766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9" name="Slide Number Placeholder 8"/>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3606404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a:xfrm>
            <a:off x="774923" y="5951811"/>
            <a:ext cx="7896279" cy="365125"/>
          </a:xfrm>
        </p:spPr>
        <p:txBody>
          <a:bodyPr/>
          <a:lstStyle/>
          <a:p>
            <a:endParaRPr lang="zh-TW" altLang="en-US" noProof="0"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1252844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1825917-AF7F-4360-B651-0C1870BBDB38}"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171859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807A-A7EC-48A6-8C49-0D504F76532B}" type="datetime1">
              <a:rPr lang="zh-TW" altLang="en-US" smtClean="0"/>
              <a:pPr/>
              <a:t>2018/5/10</a:t>
            </a:fld>
            <a:endParaRPr lang="zh-TW" altLang="en-US" dirty="0"/>
          </a:p>
        </p:txBody>
      </p:sp>
      <p:sp>
        <p:nvSpPr>
          <p:cNvPr id="3" name="Footer Placeholder 2"/>
          <p:cNvSpPr>
            <a:spLocks noGrp="1"/>
          </p:cNvSpPr>
          <p:nvPr>
            <p:ph type="ftr" sz="quarter" idx="11"/>
          </p:nvPr>
        </p:nvSpPr>
        <p:spPr/>
        <p:txBody>
          <a:bodyPr/>
          <a:lstStyle/>
          <a:p>
            <a:pPr rtl="0"/>
            <a:endParaRPr lang="zh-TW" altLang="en-US"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364347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內容預留位置 2"/>
          <p:cNvSpPr>
            <a:spLocks noGrp="1"/>
          </p:cNvSpPr>
          <p:nvPr>
            <p:ph idx="1"/>
          </p:nvPr>
        </p:nvSpPr>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AB725DB8-7E1F-4134-B0B4-81426C2F1419}" type="datetime1">
              <a:rPr lang="zh-TW" altLang="en-US" smtClean="0"/>
              <a:pPr/>
              <a:t>2018/5/10</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561284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2743767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692414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191957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4368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381880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59486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01361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4155938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95056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含圖片的標題投影片">
    <p:spTree>
      <p:nvGrpSpPr>
        <p:cNvPr id="1" name=""/>
        <p:cNvGrpSpPr/>
        <p:nvPr/>
      </p:nvGrpSpPr>
      <p:grpSpPr>
        <a:xfrm>
          <a:off x="0" y="0"/>
          <a:ext cx="0" cy="0"/>
          <a:chOff x="0" y="0"/>
          <a:chExt cx="0" cy="0"/>
        </a:xfrm>
      </p:grpSpPr>
      <p:grpSp>
        <p:nvGrpSpPr>
          <p:cNvPr id="13" name="群組 12"/>
          <p:cNvGrpSpPr/>
          <p:nvPr/>
        </p:nvGrpSpPr>
        <p:grpSpPr>
          <a:xfrm rot="10800000">
            <a:off x="0" y="5645510"/>
            <a:ext cx="12192000" cy="63125"/>
            <a:chOff x="507492" y="1501519"/>
            <a:chExt cx="8129016" cy="63125"/>
          </a:xfrm>
        </p:grpSpPr>
        <p:cxnSp>
          <p:nvCxnSpPr>
            <p:cNvPr id="17" name="直線接點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a:off x="0" y="1143000"/>
            <a:ext cx="12192000" cy="63125"/>
            <a:chOff x="507492" y="1501519"/>
            <a:chExt cx="8129016" cy="63125"/>
          </a:xfrm>
        </p:grpSpPr>
        <p:cxnSp>
          <p:nvCxnSpPr>
            <p:cNvPr id="15" name="直線接點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ctrTitle"/>
          </p:nvPr>
        </p:nvSpPr>
        <p:spPr>
          <a:xfrm>
            <a:off x="1104900" y="2292094"/>
            <a:ext cx="5734050" cy="2219691"/>
          </a:xfrm>
        </p:spPr>
        <p:txBody>
          <a:bodyPr rtlCol="0" anchor="ctr">
            <a:normAutofit/>
          </a:bodyPr>
          <a:lstStyle>
            <a:lvl1pPr algn="l" rtl="0">
              <a:defRPr sz="4400" cap="all" baseline="0">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副標題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Microsoft JhengHei UI" panose="020B0604030504040204" pitchFamily="34" charset="-120"/>
                <a:ea typeface="Microsoft JhengHei UI" panose="020B0604030504040204" pitchFamily="34" charset="-120"/>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noProof="0" smtClean="0"/>
              <a:t>按一下以編輯母片副標題樣式</a:t>
            </a:r>
            <a:endParaRPr lang="zh-TW" altLang="en-US" noProof="0" dirty="0"/>
          </a:p>
        </p:txBody>
      </p:sp>
      <p:pic>
        <p:nvPicPr>
          <p:cNvPr id="10" name="圖片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圖片預留位置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Microsoft JhengHei UI" panose="020B0604030504040204" pitchFamily="34" charset="-120"/>
                <a:ea typeface="Microsoft JhengHei UI" panose="020B0604030504040204" pitchFamily="34" charset="-120"/>
              </a:defRPr>
            </a:lvl1pPr>
          </a:lstStyle>
          <a:p>
            <a:pPr rtl="0"/>
            <a:r>
              <a:rPr lang="zh-TW" altLang="en-US" noProof="0" smtClean="0"/>
              <a:t>按一下圖示以新增圖片</a:t>
            </a:r>
            <a:endParaRPr lang="zh-TW" altLang="en-US" noProof="0" dirty="0"/>
          </a:p>
        </p:txBody>
      </p:sp>
      <p:sp>
        <p:nvSpPr>
          <p:cNvPr id="19" name="說明文字"/>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zh-TW" altLang="en-US" sz="1200" b="1" i="1" noProof="0" dirty="0" smtClean="0">
                <a:latin typeface="Microsoft JhengHei UI" panose="020B0604030504040204" pitchFamily="34" charset="-120"/>
                <a:ea typeface="Microsoft JhengHei UI" panose="020B0604030504040204" pitchFamily="34" charset="-120"/>
                <a:cs typeface="Arial" pitchFamily="34" charset="0"/>
              </a:rPr>
              <a:t>附註</a:t>
            </a:r>
            <a:r>
              <a:rPr lang="en-US" altLang="zh-TW" sz="1200" b="1" i="1" noProof="0" dirty="0" smtClean="0">
                <a:latin typeface="Microsoft JhengHei UI" panose="020B0604030504040204" pitchFamily="34" charset="-120"/>
                <a:ea typeface="Microsoft JhengHei UI" panose="020B0604030504040204" pitchFamily="34" charset="-120"/>
                <a:cs typeface="Arial" pitchFamily="34" charset="0"/>
              </a:rPr>
              <a:t>︰</a:t>
            </a:r>
          </a:p>
          <a:p>
            <a:pPr rtl="0"/>
            <a:r>
              <a:rPr lang="zh-TW" altLang="en-US" sz="1200" i="1" noProof="0" dirty="0" smtClean="0">
                <a:latin typeface="Microsoft JhengHei UI" panose="020B0604030504040204" pitchFamily="34" charset="-120"/>
                <a:ea typeface="Microsoft JhengHei UI" panose="020B0604030504040204" pitchFamily="34" charset="-120"/>
                <a:cs typeface="Arial" pitchFamily="34" charset="0"/>
              </a:rPr>
              <a:t>若要變更此投影片上的影像，請選取該影像並將其刪除。然後按一下預留位置中的 </a:t>
            </a:r>
            <a:r>
              <a:rPr lang="en-US" altLang="zh-TW" sz="1200" i="1" noProof="0" dirty="0" smtClean="0">
                <a:latin typeface="Microsoft JhengHei UI" panose="020B0604030504040204" pitchFamily="34" charset="-120"/>
                <a:ea typeface="Microsoft JhengHei UI" panose="020B0604030504040204" pitchFamily="34" charset="-120"/>
                <a:cs typeface="Arial" pitchFamily="34" charset="0"/>
              </a:rPr>
              <a:t>[</a:t>
            </a:r>
            <a:r>
              <a:rPr lang="zh-TW" altLang="en-US" sz="1200" i="1" noProof="0" dirty="0" smtClean="0">
                <a:latin typeface="Microsoft JhengHei UI" panose="020B0604030504040204" pitchFamily="34" charset="-120"/>
                <a:ea typeface="Microsoft JhengHei UI" panose="020B0604030504040204" pitchFamily="34" charset="-120"/>
                <a:cs typeface="Arial" pitchFamily="34" charset="0"/>
              </a:rPr>
              <a:t>圖片</a:t>
            </a:r>
            <a:r>
              <a:rPr lang="en-US" altLang="zh-TW" sz="1200" i="1" noProof="0" dirty="0" smtClean="0">
                <a:latin typeface="Microsoft JhengHei UI" panose="020B0604030504040204" pitchFamily="34" charset="-120"/>
                <a:ea typeface="Microsoft JhengHei UI" panose="020B0604030504040204" pitchFamily="34" charset="-120"/>
                <a:cs typeface="Arial" pitchFamily="34" charset="0"/>
              </a:rPr>
              <a:t>] </a:t>
            </a:r>
            <a:r>
              <a:rPr lang="zh-TW" altLang="en-US" sz="1200" i="1" noProof="0" dirty="0" smtClean="0">
                <a:latin typeface="Microsoft JhengHei UI" panose="020B0604030504040204" pitchFamily="34" charset="-120"/>
                <a:ea typeface="Microsoft JhengHei UI" panose="020B0604030504040204" pitchFamily="34" charset="-120"/>
                <a:cs typeface="Arial" pitchFamily="34" charset="0"/>
              </a:rPr>
              <a:t>圖示以插入您自己的影像。</a:t>
            </a:r>
            <a:endParaRPr lang="zh-TW" altLang="en-US" sz="1200" i="1" noProof="0" dirty="0">
              <a:latin typeface="Microsoft JhengHei UI" panose="020B0604030504040204" pitchFamily="34" charset="-120"/>
              <a:ea typeface="Microsoft JhengHei UI" panose="020B0604030504040204" pitchFamily="34" charset="-12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9" name="Slide Number Placeholder 8"/>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5060088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059B422B-3BF5-43B3-9165-CCDB821825AF}" type="datetime1">
              <a:rPr lang="zh-TW" altLang="en-US" smtClean="0"/>
              <a:pPr/>
              <a:t>2018/5/10</a:t>
            </a:fld>
            <a:endParaRPr lang="zh-TW" alt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zh-TW" altLang="en-US" noProof="0"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FF54DE5-C571-48E8-A5BC-B369434E2F44}" type="slidenum">
              <a:rPr lang="en-US" altLang="zh-TW" noProof="0" smtClean="0"/>
              <a:pPr/>
              <a:t>‹#›</a:t>
            </a:fld>
            <a:endParaRPr lang="zh-TW" altLang="en-US" noProof="0"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008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1944849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5F88363-1F06-484F-8EF8-105DD2962615}"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65642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2025600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9" name="Slide Number Placeholder 8"/>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6675539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1825917-AF7F-4360-B651-0C1870BBDB38}"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315739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807A-A7EC-48A6-8C49-0D504F76532B}" type="datetime1">
              <a:rPr lang="zh-TW" altLang="en-US" smtClean="0"/>
              <a:pPr/>
              <a:t>2018/5/10</a:t>
            </a:fld>
            <a:endParaRPr lang="zh-TW" altLang="en-US" dirty="0"/>
          </a:p>
        </p:txBody>
      </p:sp>
      <p:sp>
        <p:nvSpPr>
          <p:cNvPr id="3" name="Footer Placeholder 2"/>
          <p:cNvSpPr>
            <a:spLocks noGrp="1"/>
          </p:cNvSpPr>
          <p:nvPr>
            <p:ph type="ftr" sz="quarter" idx="11"/>
          </p:nvPr>
        </p:nvSpPr>
        <p:spPr/>
        <p:txBody>
          <a:bodyPr/>
          <a:lstStyle/>
          <a:p>
            <a:pPr rtl="0"/>
            <a:endParaRPr lang="zh-TW" altLang="en-US"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265829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1662982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5330403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8" name="群組 7"/>
          <p:cNvGrpSpPr/>
          <p:nvPr/>
        </p:nvGrpSpPr>
        <p:grpSpPr>
          <a:xfrm>
            <a:off x="0" y="2514600"/>
            <a:ext cx="12192000" cy="3194035"/>
            <a:chOff x="647402" y="2514600"/>
            <a:chExt cx="10838688" cy="3194035"/>
          </a:xfrm>
        </p:grpSpPr>
        <p:grpSp>
          <p:nvGrpSpPr>
            <p:cNvPr id="9" name="群組 8"/>
            <p:cNvGrpSpPr/>
            <p:nvPr/>
          </p:nvGrpSpPr>
          <p:grpSpPr>
            <a:xfrm>
              <a:off x="647402" y="2514600"/>
              <a:ext cx="10838688" cy="63125"/>
              <a:chOff x="507492" y="1501519"/>
              <a:chExt cx="8129016" cy="63125"/>
            </a:xfrm>
          </p:grpSpPr>
          <p:cxnSp>
            <p:nvCxnSpPr>
              <p:cNvPr id="14" name="直線接點​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grpSp>
          <p:nvGrpSpPr>
            <p:cNvPr id="11" name="群組 10"/>
            <p:cNvGrpSpPr/>
            <p:nvPr/>
          </p:nvGrpSpPr>
          <p:grpSpPr>
            <a:xfrm rot="10800000">
              <a:off x="647402" y="5645510"/>
              <a:ext cx="10838688" cy="63125"/>
              <a:chOff x="507492" y="1501519"/>
              <a:chExt cx="8129016" cy="63125"/>
            </a:xfrm>
          </p:grpSpPr>
          <p:cxnSp>
            <p:nvCxnSpPr>
              <p:cNvPr id="12" name="直線接點​​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文字預留位置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latin typeface="Microsoft JhengHei UI" panose="020B0604030504040204" pitchFamily="34" charset="-120"/>
                <a:ea typeface="Microsoft JhengHei UI" panose="020B0604030504040204" pitchFamily="34" charset="-120"/>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TW" altLang="en-US" noProof="0" smtClean="0"/>
              <a:t>編輯母片文字樣式</a:t>
            </a:r>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5F88363-1F06-484F-8EF8-105DD2962615}" type="datetime1">
              <a:rPr lang="zh-TW" altLang="en-US" smtClean="0"/>
              <a:pPr/>
              <a:t>2018/5/10</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pic>
        <p:nvPicPr>
          <p:cNvPr id="7" name="圖片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83069991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9135315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04597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15031503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89891254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401355084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27120442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83297090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059B422B-3BF5-43B3-9165-CCDB821825AF}" type="datetime1">
              <a:rPr lang="zh-TW" altLang="en-US" smtClean="0"/>
              <a:pPr/>
              <a:t>2018/5/10</a:t>
            </a:fld>
            <a:endParaRPr lang="zh-TW" alt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zh-TW" altLang="en-US" noProof="0"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FF54DE5-C571-48E8-A5BC-B369434E2F44}" type="slidenum">
              <a:rPr lang="en-US" altLang="zh-TW" noProof="0" smtClean="0"/>
              <a:pPr/>
              <a:t>‹#›</a:t>
            </a:fld>
            <a:endParaRPr lang="zh-TW" altLang="en-US" noProof="0"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812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391565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內容預留位置 2"/>
          <p:cNvSpPr>
            <a:spLocks noGrp="1"/>
          </p:cNvSpPr>
          <p:nvPr>
            <p:ph sz="half" idx="1"/>
          </p:nvPr>
        </p:nvSpPr>
        <p:spPr>
          <a:xfrm>
            <a:off x="1104900" y="1600200"/>
            <a:ext cx="4914900" cy="4571999"/>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lgn="l" rtl="0">
              <a:defRPr>
                <a:latin typeface="Microsoft JhengHei UI" panose="020B0604030504040204" pitchFamily="34" charset="-120"/>
                <a:ea typeface="Microsoft JhengHei UI" panose="020B0604030504040204" pitchFamily="34" charset="-120"/>
              </a:defRPr>
            </a:lvl5pPr>
            <a:lvl6pPr algn="l" rtl="0">
              <a:defRPr/>
            </a:lvl6pPr>
            <a:lvl7pPr algn="l" rtl="0">
              <a:defRPr/>
            </a:lvl7pPr>
            <a:lvl8pPr algn="l" rtl="0">
              <a:defRPr/>
            </a:lvl8pPr>
            <a:lvl9pPr algn="l" rtl="0">
              <a:defRPr/>
            </a:lvl9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內容預留位置 3"/>
          <p:cNvSpPr>
            <a:spLocks noGrp="1"/>
          </p:cNvSpPr>
          <p:nvPr>
            <p:ph sz="half" idx="2"/>
          </p:nvPr>
        </p:nvSpPr>
        <p:spPr>
          <a:xfrm>
            <a:off x="6172200" y="1600200"/>
            <a:ext cx="4914900" cy="4571999"/>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lgn="l" rtl="0">
              <a:defRPr>
                <a:latin typeface="Microsoft JhengHei UI" panose="020B0604030504040204" pitchFamily="34" charset="-120"/>
                <a:ea typeface="Microsoft JhengHei UI" panose="020B0604030504040204" pitchFamily="34" charset="-120"/>
              </a:defRPr>
            </a:lvl5pPr>
            <a:lvl6pPr algn="l" rtl="0">
              <a:defRPr/>
            </a:lvl6pPr>
            <a:lvl7pPr algn="l" rtl="0">
              <a:defRPr/>
            </a:lvl7pPr>
            <a:lvl8pPr algn="l" rtl="0">
              <a:defRPr/>
            </a:lvl8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A25015EE-A651-48B6-9DC6-905699ADF8ED}" type="datetime1">
              <a:rPr lang="zh-TW" altLang="en-US" smtClean="0"/>
              <a:pPr/>
              <a:t>2018/5/10</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5F88363-1F06-484F-8EF8-105DD2962615}"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29265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21633886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9" name="Slide Number Placeholder 8"/>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19409554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1825917-AF7F-4360-B651-0C1870BBDB38}"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282901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807A-A7EC-48A6-8C49-0D504F76532B}" type="datetime1">
              <a:rPr lang="zh-TW" altLang="en-US" smtClean="0"/>
              <a:pPr/>
              <a:t>2018/5/10</a:t>
            </a:fld>
            <a:endParaRPr lang="zh-TW" altLang="en-US" dirty="0"/>
          </a:p>
        </p:txBody>
      </p:sp>
      <p:sp>
        <p:nvSpPr>
          <p:cNvPr id="3" name="Footer Placeholder 2"/>
          <p:cNvSpPr>
            <a:spLocks noGrp="1"/>
          </p:cNvSpPr>
          <p:nvPr>
            <p:ph type="ftr" sz="quarter" idx="11"/>
          </p:nvPr>
        </p:nvSpPr>
        <p:spPr/>
        <p:txBody>
          <a:bodyPr/>
          <a:lstStyle/>
          <a:p>
            <a:pPr rtl="0"/>
            <a:endParaRPr lang="zh-TW" altLang="en-US"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167461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87801743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77083639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94546258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82920314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77334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文字預留位置 2"/>
          <p:cNvSpPr>
            <a:spLocks noGrp="1"/>
          </p:cNvSpPr>
          <p:nvPr>
            <p:ph type="body" idx="1"/>
          </p:nvPr>
        </p:nvSpPr>
        <p:spPr>
          <a:xfrm>
            <a:off x="1104900" y="1600200"/>
            <a:ext cx="4919472" cy="823912"/>
          </a:xfrm>
        </p:spPr>
        <p:txBody>
          <a:bodyPr rtlCol="0" anchor="b"/>
          <a:lstStyle>
            <a:lvl1pPr marL="0" indent="0" algn="l" rtl="0">
              <a:spcBef>
                <a:spcPts val="0"/>
              </a:spcBef>
              <a:buNone/>
              <a:defRPr sz="2400" b="1">
                <a:latin typeface="Microsoft JhengHei UI" panose="020B0604030504040204" pitchFamily="34" charset="-120"/>
                <a:ea typeface="Microsoft JhengHei UI" panose="020B0604030504040204" pitchFamily="34" charset="-12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noProof="0" smtClean="0"/>
              <a:t>編輯母片文字樣式</a:t>
            </a:r>
          </a:p>
        </p:txBody>
      </p:sp>
      <p:sp>
        <p:nvSpPr>
          <p:cNvPr id="4" name="內容預留位置 3"/>
          <p:cNvSpPr>
            <a:spLocks noGrp="1"/>
          </p:cNvSpPr>
          <p:nvPr>
            <p:ph sz="half" idx="2"/>
          </p:nvPr>
        </p:nvSpPr>
        <p:spPr>
          <a:xfrm>
            <a:off x="1104900" y="2424112"/>
            <a:ext cx="4919472" cy="374808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5" name="文字預留位置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atin typeface="Microsoft JhengHei UI" panose="020B0604030504040204" pitchFamily="34" charset="-120"/>
                <a:ea typeface="Microsoft JhengHei UI" panose="020B0604030504040204" pitchFamily="34" charset="-12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noProof="0" smtClean="0"/>
              <a:t>編輯母片文字樣式</a:t>
            </a:r>
          </a:p>
        </p:txBody>
      </p:sp>
      <p:sp>
        <p:nvSpPr>
          <p:cNvPr id="6" name="內容預留位置 5"/>
          <p:cNvSpPr>
            <a:spLocks noGrp="1"/>
          </p:cNvSpPr>
          <p:nvPr>
            <p:ph sz="quarter" idx="4"/>
          </p:nvPr>
        </p:nvSpPr>
        <p:spPr>
          <a:xfrm>
            <a:off x="6166110" y="2424112"/>
            <a:ext cx="4919472" cy="374808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7" name="日期預留位置 6"/>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8E8B0A60-0F1A-4E29-9883-18EE76F0CFF8}" type="datetime1">
              <a:rPr lang="zh-TW" altLang="en-US" smtClean="0"/>
              <a:pPr/>
              <a:t>2018/5/10</a:t>
            </a:fld>
            <a:endParaRPr lang="zh-TW" altLang="en-US" dirty="0"/>
          </a:p>
        </p:txBody>
      </p:sp>
      <p:sp>
        <p:nvSpPr>
          <p:cNvPr id="8" name="頁尾預留位置 7"/>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9" name="投影片編號預留位置 8"/>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smtClean="0"/>
              <a:pPr/>
              <a:t>‹#›</a:t>
            </a:fld>
            <a:endParaRPr lang="en-US" altLang="zh-TW"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21510733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62331643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3149783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76833956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1429379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059B422B-3BF5-43B3-9165-CCDB821825AF}" type="datetime1">
              <a:rPr lang="zh-TW" altLang="en-US" smtClean="0"/>
              <a:pPr/>
              <a:t>2018/5/10</a:t>
            </a:fld>
            <a:endParaRPr lang="zh-TW" alt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zh-TW" altLang="en-US" noProof="0"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FF54DE5-C571-48E8-A5BC-B369434E2F44}" type="slidenum">
              <a:rPr lang="en-US" altLang="zh-TW" noProof="0" smtClean="0"/>
              <a:pPr/>
              <a:t>‹#›</a:t>
            </a:fld>
            <a:endParaRPr lang="zh-TW" altLang="en-US" noProof="0"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620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37472338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5F88363-1F06-484F-8EF8-105DD2962615}"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309739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80750825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9" name="Slide Number Placeholder 8"/>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8478602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dirty="0"/>
          </a:p>
        </p:txBody>
      </p:sp>
      <p:sp>
        <p:nvSpPr>
          <p:cNvPr id="3" name="日期預留位置 2"/>
          <p:cNvSpPr>
            <a:spLocks noGrp="1"/>
          </p:cNvSpPr>
          <p:nvPr>
            <p:ph type="dt" sz="half" idx="10"/>
          </p:nvPr>
        </p:nvSpPr>
        <p:spPr/>
        <p:txBody>
          <a:bodyPr rtlCol="0"/>
          <a:lstStyle>
            <a:lvl1pPr>
              <a:defRPr/>
            </a:lvl1pPr>
          </a:lstStyle>
          <a:p>
            <a:fld id="{A1825917-AF7F-4360-B651-0C1870BBDB38}" type="datetime1">
              <a:rPr lang="zh-TW" altLang="en-US" smtClean="0"/>
              <a:pPr/>
              <a:t>2018/5/10</a:t>
            </a:fld>
            <a:endParaRPr lang="zh-TW" altLang="en-US" dirty="0"/>
          </a:p>
        </p:txBody>
      </p:sp>
      <p:sp>
        <p:nvSpPr>
          <p:cNvPr id="4" name="頁尾預留位置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1825917-AF7F-4360-B651-0C1870BBDB38}"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29274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807A-A7EC-48A6-8C49-0D504F76532B}" type="datetime1">
              <a:rPr lang="zh-TW" altLang="en-US" smtClean="0"/>
              <a:pPr/>
              <a:t>2018/5/10</a:t>
            </a:fld>
            <a:endParaRPr lang="zh-TW" altLang="en-US" dirty="0"/>
          </a:p>
        </p:txBody>
      </p:sp>
      <p:sp>
        <p:nvSpPr>
          <p:cNvPr id="3" name="Footer Placeholder 2"/>
          <p:cNvSpPr>
            <a:spLocks noGrp="1"/>
          </p:cNvSpPr>
          <p:nvPr>
            <p:ph type="ftr" sz="quarter" idx="11"/>
          </p:nvPr>
        </p:nvSpPr>
        <p:spPr/>
        <p:txBody>
          <a:bodyPr/>
          <a:lstStyle/>
          <a:p>
            <a:pPr rtl="0"/>
            <a:endParaRPr lang="zh-TW" altLang="en-US"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16612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428552654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2899501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91495426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57526036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845409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23501677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72587055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277805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lvl1pPr>
              <a:defRPr/>
            </a:lvl1pPr>
          </a:lstStyle>
          <a:p>
            <a:fld id="{3EE9807A-A7EC-48A6-8C49-0D504F76532B}" type="datetime1">
              <a:rPr lang="zh-TW" altLang="en-US" smtClean="0"/>
              <a:pPr/>
              <a:t>2018/5/10</a:t>
            </a:fld>
            <a:endParaRPr lang="zh-TW" altLang="en-US" dirty="0"/>
          </a:p>
        </p:txBody>
      </p:sp>
      <p:sp>
        <p:nvSpPr>
          <p:cNvPr id="3" name="頁尾預留位置 2"/>
          <p:cNvSpPr>
            <a:spLocks noGrp="1"/>
          </p:cNvSpPr>
          <p:nvPr>
            <p:ph type="ftr" sz="quarter" idx="11"/>
          </p:nvPr>
        </p:nvSpPr>
        <p:spPr/>
        <p:txBody>
          <a:bodyPr rtlCol="0"/>
          <a:lstStyle/>
          <a:p>
            <a:pPr rtl="0"/>
            <a:endParaRPr lang="zh-TW" altLang="en-US" noProof="0" dirty="0"/>
          </a:p>
        </p:txBody>
      </p:sp>
      <p:sp>
        <p:nvSpPr>
          <p:cNvPr id="4" name="投影片編號預留位置 3"/>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423688260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70068817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059B422B-3BF5-43B3-9165-CCDB821825AF}" type="datetime1">
              <a:rPr lang="zh-TW" altLang="en-US" smtClean="0"/>
              <a:pPr/>
              <a:t>2018/5/10</a:t>
            </a:fld>
            <a:endParaRPr lang="zh-TW" alt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zh-TW" altLang="en-US" noProof="0"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FF54DE5-C571-48E8-A5BC-B369434E2F44}" type="slidenum">
              <a:rPr lang="en-US" altLang="zh-TW" noProof="0" smtClean="0"/>
              <a:pPr/>
              <a:t>‹#›</a:t>
            </a:fld>
            <a:endParaRPr lang="zh-TW" altLang="en-US" noProof="0"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6339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78227868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5F88363-1F06-484F-8EF8-105DD2962615}"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13547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33562437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8" name="Footer Placeholder 7"/>
          <p:cNvSpPr>
            <a:spLocks noGrp="1"/>
          </p:cNvSpPr>
          <p:nvPr>
            <p:ph type="ftr" sz="quarter" idx="11"/>
          </p:nvPr>
        </p:nvSpPr>
        <p:spPr/>
        <p:txBody>
          <a:bodyPr/>
          <a:lstStyle/>
          <a:p>
            <a:endParaRPr lang="zh-TW" altLang="en-US" noProof="0" dirty="0"/>
          </a:p>
        </p:txBody>
      </p:sp>
      <p:sp>
        <p:nvSpPr>
          <p:cNvPr id="9" name="Slide Number Placeholder 8"/>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59654739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1825917-AF7F-4360-B651-0C1870BBDB38}"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pPr rtl="0"/>
            <a:endParaRPr lang="zh-TW" altLang="en-US" noProof="0" dirty="0"/>
          </a:p>
        </p:txBody>
      </p:sp>
      <p:sp>
        <p:nvSpPr>
          <p:cNvPr id="5" name="Slide Number Placeholder 4"/>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170649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9807A-A7EC-48A6-8C49-0D504F76532B}" type="datetime1">
              <a:rPr lang="zh-TW" altLang="en-US" smtClean="0"/>
              <a:pPr/>
              <a:t>2018/5/10</a:t>
            </a:fld>
            <a:endParaRPr lang="zh-TW" altLang="en-US" dirty="0"/>
          </a:p>
        </p:txBody>
      </p:sp>
      <p:sp>
        <p:nvSpPr>
          <p:cNvPr id="3" name="Footer Placeholder 2"/>
          <p:cNvSpPr>
            <a:spLocks noGrp="1"/>
          </p:cNvSpPr>
          <p:nvPr>
            <p:ph type="ftr" sz="quarter" idx="11"/>
          </p:nvPr>
        </p:nvSpPr>
        <p:spPr/>
        <p:txBody>
          <a:bodyPr/>
          <a:lstStyle/>
          <a:p>
            <a:pPr rtl="0"/>
            <a:endParaRPr lang="zh-TW" altLang="en-US" noProof="0" dirty="0"/>
          </a:p>
        </p:txBody>
      </p:sp>
      <p:sp>
        <p:nvSpPr>
          <p:cNvPr id="4" name="Slide Number Placeholder 3"/>
          <p:cNvSpPr>
            <a:spLocks noGrp="1"/>
          </p:cNvSpPr>
          <p:nvPr>
            <p:ph type="sldNum" sz="quarter" idx="12"/>
          </p:nvPr>
        </p:nvSpPr>
        <p:spPr/>
        <p:txBody>
          <a:bodyPr/>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132552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8322730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b"/>
          <a:lstStyle>
            <a:lvl1pPr algn="l" rtl="0">
              <a:defRPr sz="3200"/>
            </a:lvl1pPr>
          </a:lstStyle>
          <a:p>
            <a:pPr rtl="0"/>
            <a:r>
              <a:rPr lang="zh-TW" altLang="en-US" noProof="0" smtClean="0"/>
              <a:t>按一下以編輯母片標題樣式</a:t>
            </a:r>
            <a:endParaRPr lang="zh-TW" altLang="en-US" noProof="0" dirty="0"/>
          </a:p>
        </p:txBody>
      </p:sp>
      <p:sp>
        <p:nvSpPr>
          <p:cNvPr id="3" name="內容預留位置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noProof="0" smtClean="0"/>
              <a:t>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文字預留位置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smtClean="0"/>
              <a:t>編輯母片文字樣式</a:t>
            </a:r>
          </a:p>
        </p:txBody>
      </p:sp>
      <p:sp>
        <p:nvSpPr>
          <p:cNvPr id="5" name="日期預留位置 4"/>
          <p:cNvSpPr>
            <a:spLocks noGrp="1"/>
          </p:cNvSpPr>
          <p:nvPr>
            <p:ph type="dt" sz="half" idx="10"/>
          </p:nvPr>
        </p:nvSpPr>
        <p:spPr/>
        <p:txBody>
          <a:bodyPr rtlCol="0"/>
          <a:lstStyle>
            <a:lvl1pPr>
              <a:defRPr/>
            </a:lvl1pPr>
          </a:lstStyle>
          <a:p>
            <a:fld id="{17B48C6C-65B7-481E-987C-5E2442136467}" type="datetime1">
              <a:rPr lang="zh-TW" altLang="en-US" smtClean="0"/>
              <a:pPr/>
              <a:t>2018/5/10</a:t>
            </a:fld>
            <a:endParaRPr lang="zh-TW" altLang="en-US" dirty="0"/>
          </a:p>
        </p:txBody>
      </p:sp>
      <p:sp>
        <p:nvSpPr>
          <p:cNvPr id="6" name="頁尾預留位置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0FF54DE5-C571-48E8-A5BC-B369434E2F44}" type="slidenum">
              <a:rPr lang="en-US" altLang="zh-TW" noProof="0" smtClean="0"/>
              <a:t>‹#›</a:t>
            </a:fld>
            <a:endParaRPr lang="en-US" altLang="zh-TW"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31940388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33651542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9532822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8572444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6" name="Footer Placeholder 5"/>
          <p:cNvSpPr>
            <a:spLocks noGrp="1"/>
          </p:cNvSpPr>
          <p:nvPr>
            <p:ph type="ftr" sz="quarter" idx="11"/>
          </p:nvPr>
        </p:nvSpPr>
        <p:spPr/>
        <p:txBody>
          <a:bodyPr/>
          <a:lstStyle/>
          <a:p>
            <a:endParaRPr lang="zh-TW" altLang="en-US" noProof="0" dirty="0"/>
          </a:p>
        </p:txBody>
      </p:sp>
      <p:sp>
        <p:nvSpPr>
          <p:cNvPr id="7" name="Slide Number Placeholder 6"/>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89099292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9106653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4" name="Footer Placeholder 3"/>
          <p:cNvSpPr>
            <a:spLocks noGrp="1"/>
          </p:cNvSpPr>
          <p:nvPr>
            <p:ph type="ftr" sz="quarter" idx="11"/>
          </p:nvPr>
        </p:nvSpPr>
        <p:spPr/>
        <p:txBody>
          <a:bodyPr/>
          <a:lstStyle/>
          <a:p>
            <a:endParaRPr lang="zh-TW" altLang="en-US" noProof="0" dirty="0"/>
          </a:p>
        </p:txBody>
      </p:sp>
      <p:sp>
        <p:nvSpPr>
          <p:cNvPr id="5" name="Slide Number Placeholder 4"/>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56864754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64550034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11"/>
          </p:nvPr>
        </p:nvSpPr>
        <p:spPr/>
        <p:txBody>
          <a:bodyPr/>
          <a:lstStyle/>
          <a:p>
            <a:endParaRPr lang="zh-TW" altLang="en-US" noProof="0" dirty="0"/>
          </a:p>
        </p:txBody>
      </p:sp>
      <p:sp>
        <p:nvSpPr>
          <p:cNvPr id="6" name="Slide Number Placeholder 5"/>
          <p:cNvSpPr>
            <a:spLocks noGrp="1"/>
          </p:cNvSpPr>
          <p:nvPr>
            <p:ph type="sldNum" sz="quarter" idx="12"/>
          </p:nvPr>
        </p:nvSpPr>
        <p:spPr/>
        <p:txBody>
          <a:body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71990809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059B422B-3BF5-43B3-9165-CCDB821825AF}" type="datetime1">
              <a:rPr lang="zh-TW" altLang="en-US" smtClean="0"/>
              <a:pPr/>
              <a:t>2018/5/10</a:t>
            </a:fld>
            <a:endParaRPr lang="zh-TW" alt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zh-TW" altLang="en-US" noProof="0"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FF54DE5-C571-48E8-A5BC-B369434E2F44}" type="slidenum">
              <a:rPr lang="en-US" altLang="zh-TW" noProof="0" smtClean="0"/>
              <a:pPr/>
              <a:t>‹#›</a:t>
            </a:fld>
            <a:endParaRPr lang="zh-TW" altLang="en-US" noProof="0"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7945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theme" Target="../theme/theme1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4.jp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4.jp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4.jp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image" Target="../media/image4.jp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theme" Target="../theme/theme7.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image" Target="../media/image4.jpg"/><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4.jp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a:p>
            <a:pPr lvl="5" rtl="0"/>
            <a:r>
              <a:rPr lang="zh-TW" altLang="en-US" noProof="0" dirty="0"/>
              <a:t>第六層</a:t>
            </a:r>
          </a:p>
          <a:p>
            <a:pPr lvl="6" rtl="0"/>
            <a:r>
              <a:rPr lang="zh-TW" altLang="en-US" noProof="0" dirty="0"/>
              <a:t>第七層</a:t>
            </a:r>
          </a:p>
          <a:p>
            <a:pPr lvl="7" rtl="0"/>
            <a:r>
              <a:rPr lang="zh-TW" altLang="en-US" noProof="0" dirty="0"/>
              <a:t>第八層</a:t>
            </a:r>
          </a:p>
          <a:p>
            <a:pPr lvl="8" rtl="0"/>
            <a:r>
              <a:rPr lang="zh-TW" altLang="en-US" noProof="0" dirty="0"/>
              <a:t>第九層</a:t>
            </a:r>
          </a:p>
        </p:txBody>
      </p:sp>
      <p:sp>
        <p:nvSpPr>
          <p:cNvPr id="4" name="日期預留位置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fld id="{EB9DC7F4-5BF6-457F-99BE-03398AF10899}" type="datetime1">
              <a:rPr lang="zh-TW" altLang="en-US" smtClean="0"/>
              <a:pPr/>
              <a:t>2018/5/10</a:t>
            </a:fld>
            <a:endParaRPr lang="zh-TW" altLang="en-US" dirty="0"/>
          </a:p>
        </p:txBody>
      </p:sp>
      <p:sp>
        <p:nvSpPr>
          <p:cNvPr id="5" name="頁尾預留位置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smtClean="0"/>
              <a:pPr/>
              <a:t>‹#›</a:t>
            </a:fld>
            <a:endParaRPr lang="zh-TW" altLang="en-US" dirty="0"/>
          </a:p>
        </p:txBody>
      </p:sp>
      <p:grpSp>
        <p:nvGrpSpPr>
          <p:cNvPr id="15" name="群組 14"/>
          <p:cNvGrpSpPr/>
          <p:nvPr/>
        </p:nvGrpSpPr>
        <p:grpSpPr>
          <a:xfrm>
            <a:off x="1103376" y="1219201"/>
            <a:ext cx="9985248" cy="84403"/>
            <a:chOff x="1073150" y="1219201"/>
            <a:chExt cx="10058400" cy="63125"/>
          </a:xfrm>
        </p:grpSpPr>
        <p:cxnSp>
          <p:nvCxnSpPr>
            <p:cNvPr id="13" name="直線接點​​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noProof="0"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903858453"/>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zh-TW" altLang="en-US" noProof="0"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FF54DE5-C571-48E8-A5BC-B369434E2F44}" type="slidenum">
              <a:rPr lang="en-US" altLang="zh-TW" smtClean="0"/>
              <a:pPr/>
              <a:t>‹#›</a:t>
            </a:fld>
            <a:endParaRPr lang="zh-TW" alt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3918016"/>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zh-TW" altLang="en-US" noProof="0"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73495265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zh-TW" altLang="en-US" noProof="0"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02390966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zh-TW" altLang="en-US" noProof="0"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418273054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zh-TW" altLang="en-US" noProof="0"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28508512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zh-TW" altLang="en-US" noProof="0"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45655347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zh-TW" altLang="en-US" noProof="0"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3050897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zh-TW" altLang="en-US" noProof="0"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0FF54DE5-C571-48E8-A5BC-B369434E2F44}" type="slidenum">
              <a:rPr lang="en-US" altLang="zh-TW" smtClean="0"/>
              <a:pPr/>
              <a:t>‹#›</a:t>
            </a:fld>
            <a:endParaRPr lang="zh-TW" altLang="en-US" dirty="0"/>
          </a:p>
        </p:txBody>
      </p:sp>
    </p:spTree>
    <p:extLst>
      <p:ext uri="{BB962C8B-B14F-4D97-AF65-F5344CB8AC3E}">
        <p14:creationId xmlns:p14="http://schemas.microsoft.com/office/powerpoint/2010/main" val="122177133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B9DC7F4-5BF6-457F-99BE-03398AF10899}" type="datetime1">
              <a:rPr lang="zh-TW" altLang="en-US" smtClean="0"/>
              <a:pPr/>
              <a:t>2018/5/10</a:t>
            </a:fld>
            <a:endParaRPr lang="zh-TW" alt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zh-TW" altLang="en-US" noProof="0"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FF54DE5-C571-48E8-A5BC-B369434E2F44}" type="slidenum">
              <a:rPr lang="en-US" altLang="zh-TW" smtClean="0"/>
              <a:pPr/>
              <a:t>‹#›</a:t>
            </a:fld>
            <a:endParaRPr lang="zh-TW" alt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026562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139.xml"/></Relationships>
</file>

<file path=ppt/slides/_rels/slide27.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13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9.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139.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39.xml"/></Relationships>
</file>

<file path=ppt/slides/_rels/slide3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39.xml"/></Relationships>
</file>

<file path=ppt/slides/_rels/slide3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139.xml"/></Relationships>
</file>

<file path=ppt/slides/_rels/slide3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10&#34269;&#34899;&#38936;&#22495;.pdf"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34269;&#34899;&#25165;&#33021;&#29677;&#30456;&#38364;&#20043;&#29305;&#27530;&#38656;&#27714;_&#23560;&#38263;&#38936;&#22495;&#35506;&#31243;&#32177;&#35201;.pdf"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184727" y="2292094"/>
            <a:ext cx="6927273" cy="2219691"/>
          </a:xfrm>
        </p:spPr>
        <p:txBody>
          <a:bodyPr rtlCol="0" anchor="ctr">
            <a:normAutofit/>
          </a:bodyPr>
          <a:lstStyle/>
          <a:p>
            <a:r>
              <a:rPr lang="zh-TW" altLang="en-US" sz="4000" b="0" dirty="0">
                <a:latin typeface="華康華綜體W5" panose="020B0509000000000000" pitchFamily="49" charset="-120"/>
                <a:ea typeface="華康華綜體W5" panose="020B0509000000000000" pitchFamily="49" charset="-120"/>
              </a:rPr>
              <a:t>十二年國民基本教育課程綱要</a:t>
            </a:r>
            <a:r>
              <a:rPr lang="zh-TW" altLang="en-US" dirty="0"/>
              <a:t/>
            </a:r>
            <a:br>
              <a:rPr lang="zh-TW" altLang="en-US" dirty="0"/>
            </a:br>
            <a:r>
              <a:rPr lang="zh-TW" altLang="en-US" dirty="0" smtClean="0"/>
              <a:t>      </a:t>
            </a:r>
            <a:r>
              <a:rPr lang="zh-TW" altLang="en-US" b="0" dirty="0" smtClean="0">
                <a:latin typeface="華康華綜體W5" panose="020B0509000000000000" pitchFamily="49" charset="-120"/>
                <a:ea typeface="華康華綜體W5" panose="020B0509000000000000" pitchFamily="49" charset="-120"/>
              </a:rPr>
              <a:t>藝術</a:t>
            </a:r>
            <a:r>
              <a:rPr lang="zh-TW" altLang="en-US" b="0" dirty="0">
                <a:latin typeface="華康華綜體W5" panose="020B0509000000000000" pitchFamily="49" charset="-120"/>
                <a:ea typeface="華康華綜體W5" panose="020B0509000000000000" pitchFamily="49" charset="-120"/>
              </a:rPr>
              <a:t>領綱</a:t>
            </a:r>
            <a:r>
              <a:rPr lang="zh-TW" altLang="en-US" b="0" dirty="0" smtClean="0">
                <a:latin typeface="華康華綜體W5" panose="020B0509000000000000" pitchFamily="49" charset="-120"/>
                <a:ea typeface="華康華綜體W5" panose="020B0509000000000000" pitchFamily="49" charset="-120"/>
              </a:rPr>
              <a:t>草案說明</a:t>
            </a:r>
            <a:endParaRPr lang="zh-TW" altLang="en-US" b="0" dirty="0">
              <a:latin typeface="華康華綜體W5" panose="020B0509000000000000" pitchFamily="49" charset="-120"/>
              <a:ea typeface="華康華綜體W5" panose="020B0509000000000000" pitchFamily="49" charset="-120"/>
            </a:endParaRPr>
          </a:p>
        </p:txBody>
      </p:sp>
      <p:sp>
        <p:nvSpPr>
          <p:cNvPr id="7" name="副標題 6"/>
          <p:cNvSpPr>
            <a:spLocks noGrp="1"/>
          </p:cNvSpPr>
          <p:nvPr>
            <p:ph type="subTitle" idx="1"/>
          </p:nvPr>
        </p:nvSpPr>
        <p:spPr/>
        <p:txBody>
          <a:bodyPr rtlCol="0">
            <a:normAutofit/>
          </a:bodyPr>
          <a:lstStyle/>
          <a:p>
            <a:pPr rtl="0"/>
            <a:r>
              <a:rPr lang="zh-TW" altLang="en-US" sz="3600" dirty="0" smtClean="0">
                <a:solidFill>
                  <a:srgbClr val="C00000"/>
                </a:solidFill>
                <a:latin typeface="華康行楷體W5" panose="03000509000000000000" pitchFamily="65" charset="-120"/>
                <a:ea typeface="華康行楷體W5" panose="03000509000000000000" pitchFamily="65" charset="-120"/>
              </a:rPr>
              <a:t>台南市大成國中  蔡明昌</a:t>
            </a:r>
            <a:endParaRPr lang="zh-TW" altLang="en-US" sz="3600" dirty="0">
              <a:solidFill>
                <a:srgbClr val="C00000"/>
              </a:solidFill>
              <a:latin typeface="華康行楷體W5" panose="03000509000000000000" pitchFamily="65" charset="-120"/>
              <a:ea typeface="華康行楷體W5" panose="03000509000000000000" pitchFamily="65" charset="-120"/>
            </a:endParaRPr>
          </a:p>
        </p:txBody>
      </p:sp>
      <p:pic>
        <p:nvPicPr>
          <p:cNvPr id="4" name="圖片預留位置 3" descr="桌上有攤開的書，背景是模糊的書架" title="範例圖片"/>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0"/>
          <p:cNvSpPr txBox="1"/>
          <p:nvPr/>
        </p:nvSpPr>
        <p:spPr>
          <a:xfrm>
            <a:off x="377268" y="435797"/>
            <a:ext cx="5894223" cy="830262"/>
          </a:xfrm>
          <a:prstGeom prst="rect">
            <a:avLst/>
          </a:prstGeom>
          <a:noFill/>
          <a:ln>
            <a:noFill/>
          </a:ln>
        </p:spPr>
        <p:txBody>
          <a:bodyPr spcFirstLastPara="1" wrap="square" lIns="91425" tIns="45700" rIns="91425" bIns="45700" anchor="t" anchorCtr="0">
            <a:noAutofit/>
          </a:bodyPr>
          <a:lstStyle/>
          <a:p>
            <a:pPr>
              <a:lnSpc>
                <a:spcPct val="90000"/>
              </a:lnSpc>
              <a:spcBef>
                <a:spcPct val="0"/>
              </a:spcBef>
              <a:buClr>
                <a:srgbClr val="800000"/>
              </a:buClr>
            </a:pPr>
            <a:r>
              <a:rPr lang="en-US" sz="3600" cap="all" dirty="0" err="1" smtClean="0">
                <a:solidFill>
                  <a:schemeClr val="accent1"/>
                </a:solidFill>
                <a:latin typeface="華康華綜體W5" panose="020B0509000000000000" pitchFamily="49" charset="-120"/>
                <a:ea typeface="華康華綜體W5" panose="020B0509000000000000" pitchFamily="49" charset="-120"/>
                <a:cs typeface="+mj-cs"/>
                <a:sym typeface="Arial"/>
              </a:rPr>
              <a:t>領域課程目標</a:t>
            </a:r>
            <a:r>
              <a:rPr lang="zh-TW" altLang="en-US" sz="3600" cap="all" dirty="0" smtClean="0">
                <a:solidFill>
                  <a:schemeClr val="accent1"/>
                </a:solidFill>
                <a:latin typeface="華康華綜體W5" panose="020B0509000000000000" pitchFamily="49" charset="-120"/>
                <a:ea typeface="華康華綜體W5" panose="020B0509000000000000" pitchFamily="49" charset="-120"/>
                <a:cs typeface="+mj-cs"/>
                <a:sym typeface="Arial"/>
              </a:rPr>
              <a:t>（藝術才能班）</a:t>
            </a:r>
            <a:endParaRPr sz="3600" cap="all" dirty="0">
              <a:solidFill>
                <a:schemeClr val="accent1"/>
              </a:solidFill>
              <a:latin typeface="華康華綜體W5" panose="020B0509000000000000" pitchFamily="49" charset="-120"/>
              <a:ea typeface="華康華綜體W5" panose="020B0509000000000000" pitchFamily="49" charset="-120"/>
              <a:cs typeface="+mj-cs"/>
            </a:endParaRPr>
          </a:p>
        </p:txBody>
      </p:sp>
      <p:sp>
        <p:nvSpPr>
          <p:cNvPr id="4" name="內容版面配置區 3"/>
          <p:cNvSpPr>
            <a:spLocks noGrp="1"/>
          </p:cNvSpPr>
          <p:nvPr>
            <p:ph sz="quarter" idx="13"/>
          </p:nvPr>
        </p:nvSpPr>
        <p:spPr>
          <a:xfrm>
            <a:off x="685800" y="1433146"/>
            <a:ext cx="10612315" cy="3941439"/>
          </a:xfrm>
        </p:spPr>
        <p:txBody>
          <a:bodyPr>
            <a:normAutofit/>
          </a:bodyPr>
          <a:lstStyle/>
          <a:p>
            <a:r>
              <a:rPr lang="zh-TW" altLang="en-US" sz="3200" dirty="0" smtClean="0">
                <a:solidFill>
                  <a:srgbClr val="C00000"/>
                </a:solidFill>
                <a:latin typeface="華康魏碑體" panose="03000709000000000000" pitchFamily="65" charset="-120"/>
                <a:ea typeface="華康魏碑體" panose="03000709000000000000" pitchFamily="65" charset="-120"/>
              </a:rPr>
              <a:t>創作與展演</a:t>
            </a:r>
            <a:r>
              <a:rPr lang="zh-TW" altLang="en-US" sz="3200" dirty="0" smtClean="0">
                <a:latin typeface="華康魏碑體" panose="03000709000000000000" pitchFamily="65" charset="-120"/>
                <a:ea typeface="華康魏碑體" panose="03000709000000000000" pitchFamily="65" charset="-120"/>
              </a:rPr>
              <a:t>：能開展藝術潛質，精進藝術實作。</a:t>
            </a:r>
          </a:p>
          <a:p>
            <a:r>
              <a:rPr lang="zh-TW" altLang="en-US" sz="3200" dirty="0" smtClean="0">
                <a:solidFill>
                  <a:srgbClr val="C00000"/>
                </a:solidFill>
                <a:latin typeface="華康魏碑體" panose="03000709000000000000" pitchFamily="65" charset="-120"/>
                <a:ea typeface="華康魏碑體" panose="03000709000000000000" pitchFamily="65" charset="-120"/>
              </a:rPr>
              <a:t>知識與概念</a:t>
            </a:r>
            <a:r>
              <a:rPr lang="zh-TW" altLang="en-US" sz="3200" dirty="0" smtClean="0">
                <a:latin typeface="華康魏碑體" panose="03000709000000000000" pitchFamily="65" charset="-120"/>
                <a:ea typeface="華康魏碑體" panose="03000709000000000000" pitchFamily="65" charset="-120"/>
              </a:rPr>
              <a:t>：能建立藝術認知，理解史論脈絡。</a:t>
            </a:r>
          </a:p>
          <a:p>
            <a:r>
              <a:rPr lang="zh-TW" altLang="en-US" sz="3200" dirty="0" smtClean="0">
                <a:solidFill>
                  <a:srgbClr val="C00000"/>
                </a:solidFill>
                <a:latin typeface="華康魏碑體" panose="03000709000000000000" pitchFamily="65" charset="-120"/>
                <a:ea typeface="華康魏碑體" panose="03000709000000000000" pitchFamily="65" charset="-120"/>
              </a:rPr>
              <a:t>藝術與文化</a:t>
            </a:r>
            <a:r>
              <a:rPr lang="zh-TW" altLang="en-US" sz="3200" dirty="0" smtClean="0">
                <a:latin typeface="華康魏碑體" panose="03000709000000000000" pitchFamily="65" charset="-120"/>
                <a:ea typeface="華康魏碑體" panose="03000709000000000000" pitchFamily="65" charset="-120"/>
              </a:rPr>
              <a:t>：能賞析多元藝術，形塑審美觀點。</a:t>
            </a:r>
          </a:p>
          <a:p>
            <a:r>
              <a:rPr lang="zh-TW" altLang="en-US" sz="3200" dirty="0" smtClean="0">
                <a:solidFill>
                  <a:srgbClr val="C00000"/>
                </a:solidFill>
                <a:latin typeface="華康魏碑體" panose="03000709000000000000" pitchFamily="65" charset="-120"/>
                <a:ea typeface="華康魏碑體" panose="03000709000000000000" pitchFamily="65" charset="-120"/>
              </a:rPr>
              <a:t>藝術與生活</a:t>
            </a:r>
            <a:r>
              <a:rPr lang="zh-TW" altLang="en-US" sz="3200" dirty="0" smtClean="0">
                <a:latin typeface="華康魏碑體" panose="03000709000000000000" pitchFamily="65" charset="-120"/>
                <a:ea typeface="華康魏碑體" panose="03000709000000000000" pitchFamily="65" charset="-120"/>
              </a:rPr>
              <a:t>：能善用藝術知能，融入藝文活動。</a:t>
            </a:r>
          </a:p>
          <a:p>
            <a:r>
              <a:rPr lang="zh-TW" altLang="en-US" sz="3200" dirty="0" smtClean="0">
                <a:solidFill>
                  <a:srgbClr val="C00000"/>
                </a:solidFill>
                <a:latin typeface="華康魏碑體" panose="03000709000000000000" pitchFamily="65" charset="-120"/>
                <a:ea typeface="華康魏碑體" panose="03000709000000000000" pitchFamily="65" charset="-120"/>
              </a:rPr>
              <a:t>藝術專題</a:t>
            </a:r>
            <a:r>
              <a:rPr lang="zh-TW" altLang="en-US" sz="3200" dirty="0" smtClean="0">
                <a:latin typeface="華康魏碑體" panose="03000709000000000000" pitchFamily="65" charset="-120"/>
                <a:ea typeface="華康魏碑體" panose="03000709000000000000" pitchFamily="65" charset="-120"/>
              </a:rPr>
              <a:t>：能關注藝術脈動，展現思考、表達與策劃能力。</a:t>
            </a:r>
          </a:p>
          <a:p>
            <a:endParaRPr lang="zh-TW" altLang="en-US" dirty="0"/>
          </a:p>
        </p:txBody>
      </p:sp>
    </p:spTree>
    <p:extLst>
      <p:ext uri="{BB962C8B-B14F-4D97-AF65-F5344CB8AC3E}">
        <p14:creationId xmlns:p14="http://schemas.microsoft.com/office/powerpoint/2010/main" val="97235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0"/>
          <p:cNvSpPr txBox="1"/>
          <p:nvPr/>
        </p:nvSpPr>
        <p:spPr>
          <a:xfrm>
            <a:off x="612343" y="162349"/>
            <a:ext cx="8595423" cy="830262"/>
          </a:xfrm>
          <a:prstGeom prst="rect">
            <a:avLst/>
          </a:prstGeom>
          <a:noFill/>
          <a:ln>
            <a:noFill/>
          </a:ln>
        </p:spPr>
        <p:txBody>
          <a:bodyPr spcFirstLastPara="1" wrap="square" lIns="91425" tIns="45700" rIns="91425" bIns="45700" anchor="t" anchorCtr="0">
            <a:noAutofit/>
          </a:bodyPr>
          <a:lstStyle/>
          <a:p>
            <a:pPr>
              <a:lnSpc>
                <a:spcPct val="90000"/>
              </a:lnSpc>
              <a:spcBef>
                <a:spcPct val="0"/>
              </a:spcBef>
              <a:buClr>
                <a:srgbClr val="800000"/>
              </a:buClr>
            </a:pPr>
            <a:r>
              <a:rPr lang="zh-TW" altLang="en-US" sz="3600" cap="all" dirty="0">
                <a:solidFill>
                  <a:schemeClr val="accent1"/>
                </a:solidFill>
                <a:latin typeface="華康華綜體W5" panose="020B0509000000000000" pitchFamily="49" charset="-120"/>
                <a:ea typeface="華康華綜體W5" panose="020B0509000000000000" pitchFamily="49" charset="-120"/>
                <a:cs typeface="+mj-cs"/>
                <a:sym typeface="Arial"/>
              </a:rPr>
              <a:t>時間分配及科目</a:t>
            </a:r>
            <a:r>
              <a:rPr lang="zh-TW" altLang="en-US" sz="3600" cap="all" dirty="0" smtClean="0">
                <a:solidFill>
                  <a:schemeClr val="accent1"/>
                </a:solidFill>
                <a:latin typeface="華康華綜體W5" panose="020B0509000000000000" pitchFamily="49" charset="-120"/>
                <a:ea typeface="華康華綜體W5" panose="020B0509000000000000" pitchFamily="49" charset="-120"/>
                <a:cs typeface="+mj-cs"/>
                <a:sym typeface="Arial"/>
              </a:rPr>
              <a:t>組合（藝術領域）</a:t>
            </a:r>
            <a:endParaRPr sz="3600" cap="all" dirty="0">
              <a:solidFill>
                <a:schemeClr val="accent1"/>
              </a:solidFill>
              <a:latin typeface="華康華綜體W5" panose="020B0509000000000000" pitchFamily="49" charset="-120"/>
              <a:ea typeface="華康華綜體W5" panose="020B0509000000000000" pitchFamily="49" charset="-120"/>
              <a:cs typeface="+mj-cs"/>
            </a:endParaRP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764" y="835683"/>
            <a:ext cx="9910618" cy="4724608"/>
          </a:xfrm>
          <a:prstGeom prst="rect">
            <a:avLst/>
          </a:prstGeom>
        </p:spPr>
      </p:pic>
    </p:spTree>
    <p:extLst>
      <p:ext uri="{BB962C8B-B14F-4D97-AF65-F5344CB8AC3E}">
        <p14:creationId xmlns:p14="http://schemas.microsoft.com/office/powerpoint/2010/main" val="195509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0"/>
          <p:cNvSpPr txBox="1"/>
          <p:nvPr/>
        </p:nvSpPr>
        <p:spPr>
          <a:xfrm>
            <a:off x="530993" y="651610"/>
            <a:ext cx="5825846" cy="8302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ct val="0"/>
              </a:spcBef>
              <a:spcAft>
                <a:spcPts val="0"/>
              </a:spcAft>
              <a:buClr>
                <a:srgbClr val="800000"/>
              </a:buClr>
              <a:buSzTx/>
              <a:buFontTx/>
              <a:buNone/>
              <a:tabLst/>
              <a:defRPr/>
            </a:pPr>
            <a:r>
              <a:rPr kumimoji="0" lang="zh-TW" altLang="en-US" sz="4400" b="0" i="0" u="none" strike="noStrike" kern="1200" cap="all" spc="0" normalizeH="0" baseline="0" noProof="0" dirty="0" smtClean="0">
                <a:ln>
                  <a:noFill/>
                </a:ln>
                <a:solidFill>
                  <a:srgbClr val="346492"/>
                </a:solidFill>
                <a:effectLst/>
                <a:uLnTx/>
                <a:uFillTx/>
                <a:latin typeface="華康華綜體W5" panose="020B0509000000000000" pitchFamily="49" charset="-120"/>
                <a:ea typeface="華康華綜體W5" panose="020B0509000000000000" pitchFamily="49" charset="-120"/>
                <a:cs typeface="+mn-cs"/>
                <a:sym typeface="Arial"/>
              </a:rPr>
              <a:t>適用對象（藝術才能班）</a:t>
            </a:r>
            <a:endParaRPr kumimoji="0" sz="4400" b="0" i="0" u="none" strike="noStrike" kern="1200" cap="all" spc="0" normalizeH="0" baseline="0" noProof="0" dirty="0">
              <a:ln>
                <a:noFill/>
              </a:ln>
              <a:solidFill>
                <a:srgbClr val="346492"/>
              </a:solidFill>
              <a:effectLst/>
              <a:uLnTx/>
              <a:uFillTx/>
              <a:latin typeface="華康華綜體W5" panose="020B0509000000000000" pitchFamily="49" charset="-120"/>
              <a:ea typeface="華康華綜體W5" panose="020B0509000000000000" pitchFamily="49" charset="-120"/>
              <a:cs typeface="+mn-cs"/>
            </a:endParaRPr>
          </a:p>
        </p:txBody>
      </p:sp>
      <p:sp>
        <p:nvSpPr>
          <p:cNvPr id="5" name="內容版面配置區 4"/>
          <p:cNvSpPr>
            <a:spLocks noGrp="1"/>
          </p:cNvSpPr>
          <p:nvPr>
            <p:ph sz="quarter" idx="13"/>
          </p:nvPr>
        </p:nvSpPr>
        <p:spPr/>
        <p:txBody>
          <a:bodyPr>
            <a:noAutofit/>
          </a:bodyPr>
          <a:lstStyle/>
          <a:p>
            <a:r>
              <a:rPr lang="zh-TW" altLang="en-US" sz="2800" dirty="0" smtClean="0">
                <a:latin typeface="標楷體" panose="03000509000000000000" pitchFamily="65" charset="-120"/>
                <a:ea typeface="標楷體" panose="03000509000000000000" pitchFamily="65" charset="-120"/>
              </a:rPr>
              <a:t>依據</a:t>
            </a:r>
            <a:r>
              <a:rPr lang="zh-TW" altLang="en-US" sz="2800" dirty="0">
                <a:latin typeface="標楷體" panose="03000509000000000000" pitchFamily="65" charset="-120"/>
                <a:ea typeface="標楷體" panose="03000509000000000000" pitchFamily="65" charset="-120"/>
              </a:rPr>
              <a:t>「十二年國民基本教育特殊類型教育（特殊教育、藝術才能班</a:t>
            </a:r>
            <a:r>
              <a:rPr lang="zh-TW" altLang="en-US" sz="2800" dirty="0" smtClean="0">
                <a:latin typeface="標楷體" panose="03000509000000000000" pitchFamily="65" charset="-120"/>
                <a:ea typeface="標楷體" panose="03000509000000000000" pitchFamily="65" charset="-120"/>
              </a:rPr>
              <a:t>）課程</a:t>
            </a:r>
            <a:r>
              <a:rPr lang="zh-TW" altLang="en-US" sz="2800" dirty="0">
                <a:latin typeface="標楷體" panose="03000509000000000000" pitchFamily="65" charset="-120"/>
                <a:ea typeface="標楷體" panose="03000509000000000000" pitchFamily="65" charset="-120"/>
              </a:rPr>
              <a:t>實施規範</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適用</a:t>
            </a:r>
            <a:r>
              <a:rPr lang="zh-TW" altLang="en-US" sz="2800" dirty="0">
                <a:latin typeface="標楷體" panose="03000509000000000000" pitchFamily="65" charset="-120"/>
                <a:ea typeface="標楷體" panose="03000509000000000000" pitchFamily="65" charset="-120"/>
              </a:rPr>
              <a:t>對象包含依</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特殊教育法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或</a:t>
            </a:r>
            <a:r>
              <a:rPr lang="en-US" altLang="zh-TW"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藝術</a:t>
            </a:r>
            <a:r>
              <a:rPr lang="zh-TW" altLang="en-US" sz="2800" dirty="0">
                <a:latin typeface="標楷體" panose="03000509000000000000" pitchFamily="65" charset="-120"/>
                <a:ea typeface="標楷體" panose="03000509000000000000" pitchFamily="65" charset="-120"/>
              </a:rPr>
              <a:t>教育法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設置之藝術才能班或各類特殊教育安置方式之藝術才能表現優異</a:t>
            </a:r>
            <a:r>
              <a:rPr lang="zh-TW" altLang="en-US" sz="2800" dirty="0" smtClean="0">
                <a:latin typeface="標楷體" panose="03000509000000000000" pitchFamily="65" charset="-120"/>
                <a:ea typeface="標楷體" panose="03000509000000000000" pitchFamily="65" charset="-120"/>
              </a:rPr>
              <a:t>學生</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其</a:t>
            </a:r>
            <a:r>
              <a:rPr lang="zh-TW" altLang="en-US" sz="2800" dirty="0">
                <a:latin typeface="標楷體" panose="03000509000000000000" pitchFamily="65" charset="-120"/>
                <a:ea typeface="標楷體" panose="03000509000000000000" pitchFamily="65" charset="-120"/>
              </a:rPr>
              <a:t>學習階段為第二學習階段至第五學習階段，即國民小學三年級起至</a:t>
            </a:r>
            <a:r>
              <a:rPr lang="zh-TW" altLang="en-US" sz="2800" dirty="0" smtClean="0">
                <a:latin typeface="標楷體" panose="03000509000000000000" pitchFamily="65" charset="-120"/>
                <a:ea typeface="標楷體" panose="03000509000000000000" pitchFamily="65" charset="-120"/>
              </a:rPr>
              <a:t>高級中等</a:t>
            </a:r>
            <a:r>
              <a:rPr lang="zh-TW" altLang="en-US" sz="2800" dirty="0">
                <a:latin typeface="標楷體" panose="03000509000000000000" pitchFamily="65" charset="-120"/>
                <a:ea typeface="標楷體" panose="03000509000000000000" pitchFamily="65" charset="-120"/>
              </a:rPr>
              <a:t>學校十二年級止。</a:t>
            </a:r>
          </a:p>
        </p:txBody>
      </p:sp>
    </p:spTree>
    <p:extLst>
      <p:ext uri="{BB962C8B-B14F-4D97-AF65-F5344CB8AC3E}">
        <p14:creationId xmlns:p14="http://schemas.microsoft.com/office/powerpoint/2010/main" val="24423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0"/>
          <p:cNvSpPr txBox="1"/>
          <p:nvPr/>
        </p:nvSpPr>
        <p:spPr>
          <a:xfrm>
            <a:off x="522201" y="291126"/>
            <a:ext cx="5825846" cy="8302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ct val="0"/>
              </a:spcBef>
              <a:spcAft>
                <a:spcPts val="0"/>
              </a:spcAft>
              <a:buClr>
                <a:srgbClr val="800000"/>
              </a:buClr>
              <a:buSzTx/>
              <a:buFontTx/>
              <a:buNone/>
              <a:tabLst/>
              <a:defRPr/>
            </a:pPr>
            <a:r>
              <a:rPr kumimoji="0" lang="zh-TW" altLang="en-US" sz="4400" b="0" i="0" u="none" strike="noStrike" kern="1200" cap="all" spc="0" normalizeH="0" baseline="0" noProof="0" dirty="0">
                <a:ln>
                  <a:noFill/>
                </a:ln>
                <a:solidFill>
                  <a:srgbClr val="346492"/>
                </a:solidFill>
                <a:effectLst/>
                <a:uLnTx/>
                <a:uFillTx/>
                <a:latin typeface="華康華綜體W5" panose="020B0509000000000000" pitchFamily="49" charset="-120"/>
                <a:ea typeface="華康華綜體W5" panose="020B0509000000000000" pitchFamily="49" charset="-120"/>
                <a:cs typeface="+mn-cs"/>
                <a:sym typeface="Arial"/>
              </a:rPr>
              <a:t>時間</a:t>
            </a:r>
            <a:r>
              <a:rPr kumimoji="0" lang="zh-TW" altLang="en-US" sz="4400" b="0" i="0" u="none" strike="noStrike" kern="1200" cap="all" spc="0" normalizeH="0" baseline="0" noProof="0" dirty="0" smtClean="0">
                <a:ln>
                  <a:noFill/>
                </a:ln>
                <a:solidFill>
                  <a:srgbClr val="346492"/>
                </a:solidFill>
                <a:effectLst/>
                <a:uLnTx/>
                <a:uFillTx/>
                <a:latin typeface="華康華綜體W5" panose="020B0509000000000000" pitchFamily="49" charset="-120"/>
                <a:ea typeface="華康華綜體W5" panose="020B0509000000000000" pitchFamily="49" charset="-120"/>
                <a:cs typeface="+mn-cs"/>
                <a:sym typeface="Arial"/>
              </a:rPr>
              <a:t>分配（藝術才能班）</a:t>
            </a:r>
            <a:endParaRPr kumimoji="0" sz="4400" b="0" i="0" u="none" strike="noStrike" kern="1200" cap="all" spc="0" normalizeH="0" baseline="0" noProof="0" dirty="0">
              <a:ln>
                <a:noFill/>
              </a:ln>
              <a:solidFill>
                <a:srgbClr val="346492"/>
              </a:solidFill>
              <a:effectLst/>
              <a:uLnTx/>
              <a:uFillTx/>
              <a:latin typeface="華康華綜體W5" panose="020B0509000000000000" pitchFamily="49" charset="-120"/>
              <a:ea typeface="華康華綜體W5" panose="020B0509000000000000" pitchFamily="49" charset="-120"/>
              <a:cs typeface="+mn-cs"/>
            </a:endParaRPr>
          </a:p>
        </p:txBody>
      </p:sp>
      <p:sp>
        <p:nvSpPr>
          <p:cNvPr id="5" name="內容版面配置區 4"/>
          <p:cNvSpPr>
            <a:spLocks noGrp="1"/>
          </p:cNvSpPr>
          <p:nvPr>
            <p:ph sz="quarter" idx="13"/>
          </p:nvPr>
        </p:nvSpPr>
        <p:spPr>
          <a:xfrm>
            <a:off x="685800" y="984738"/>
            <a:ext cx="10761785" cy="4389847"/>
          </a:xfrm>
        </p:spPr>
        <p:txBody>
          <a:bodyPr>
            <a:noAutofit/>
          </a:bodyPr>
          <a:lstStyle/>
          <a:p>
            <a:r>
              <a:rPr lang="zh-TW" altLang="en-US" sz="2800" dirty="0" smtClean="0">
                <a:latin typeface="標楷體" panose="03000509000000000000" pitchFamily="65" charset="-120"/>
                <a:ea typeface="標楷體" panose="03000509000000000000" pitchFamily="65" charset="-120"/>
              </a:rPr>
              <a:t>部</a:t>
            </a:r>
            <a:r>
              <a:rPr lang="zh-TW" altLang="en-US" sz="2800" dirty="0">
                <a:latin typeface="標楷體" panose="03000509000000000000" pitchFamily="65" charset="-120"/>
                <a:ea typeface="標楷體" panose="03000509000000000000" pitchFamily="65" charset="-120"/>
              </a:rPr>
              <a:t>定課程與校訂課程如需調整（包含學習節數</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學分數配置比例與</a:t>
            </a:r>
            <a:r>
              <a:rPr lang="zh-TW" altLang="en-US" sz="2800" dirty="0" smtClean="0">
                <a:latin typeface="標楷體" panose="03000509000000000000" pitchFamily="65" charset="-120"/>
                <a:ea typeface="標楷體" panose="03000509000000000000" pitchFamily="65" charset="-120"/>
              </a:rPr>
              <a:t>學習</a:t>
            </a:r>
            <a:r>
              <a:rPr lang="zh-TW" altLang="en-US" sz="2800" dirty="0">
                <a:latin typeface="標楷體" panose="03000509000000000000" pitchFamily="65" charset="-120"/>
                <a:ea typeface="標楷體" panose="03000509000000000000" pitchFamily="65" charset="-120"/>
              </a:rPr>
              <a:t>內容），有關領域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科目之調整，由藝術才能班課程發展小組提出</a:t>
            </a:r>
            <a:r>
              <a:rPr lang="zh-TW" altLang="en-US" sz="2800" dirty="0" smtClean="0">
                <a:latin typeface="標楷體" panose="03000509000000000000" pitchFamily="65" charset="-120"/>
                <a:ea typeface="標楷體" panose="03000509000000000000" pitchFamily="65" charset="-120"/>
              </a:rPr>
              <a:t>計畫</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依</a:t>
            </a:r>
            <a:r>
              <a:rPr lang="en-US" altLang="zh-TW" sz="2800" dirty="0">
                <a:solidFill>
                  <a:srgbClr val="C00000"/>
                </a:solidFill>
                <a:latin typeface="標楷體" panose="03000509000000000000" pitchFamily="65" charset="-120"/>
                <a:ea typeface="標楷體" panose="03000509000000000000" pitchFamily="65" charset="-120"/>
              </a:rPr>
              <a:t>〈</a:t>
            </a:r>
            <a:r>
              <a:rPr lang="zh-TW" altLang="en-US" sz="2800" dirty="0" smtClean="0">
                <a:solidFill>
                  <a:srgbClr val="C00000"/>
                </a:solidFill>
                <a:latin typeface="標楷體" panose="03000509000000000000" pitchFamily="65" charset="-120"/>
                <a:ea typeface="標楷體" panose="03000509000000000000" pitchFamily="65" charset="-120"/>
              </a:rPr>
              <a:t>特殊教育</a:t>
            </a:r>
            <a:r>
              <a:rPr lang="zh-TW" altLang="en-US" sz="2800" dirty="0">
                <a:solidFill>
                  <a:srgbClr val="C00000"/>
                </a:solidFill>
                <a:latin typeface="標楷體" panose="03000509000000000000" pitchFamily="65" charset="-120"/>
                <a:ea typeface="標楷體" panose="03000509000000000000" pitchFamily="65" charset="-120"/>
              </a:rPr>
              <a:t>法</a:t>
            </a:r>
            <a:r>
              <a:rPr lang="en-US" altLang="zh-TW" sz="2800" dirty="0">
                <a:solidFill>
                  <a:srgbClr val="C00000"/>
                </a:solidFill>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設置之特殊教育班須經個別輔導計畫會議決議及學校</a:t>
            </a:r>
            <a:r>
              <a:rPr lang="zh-TW" altLang="en-US" sz="2800" dirty="0">
                <a:solidFill>
                  <a:srgbClr val="C00000"/>
                </a:solidFill>
                <a:latin typeface="標楷體" panose="03000509000000000000" pitchFamily="65" charset="-120"/>
                <a:ea typeface="標楷體" panose="03000509000000000000" pitchFamily="65" charset="-120"/>
              </a:rPr>
              <a:t>特殊教育推</a:t>
            </a:r>
            <a:r>
              <a:rPr lang="zh-TW" altLang="en-US" sz="2800" dirty="0" smtClean="0">
                <a:solidFill>
                  <a:srgbClr val="C00000"/>
                </a:solidFill>
                <a:latin typeface="標楷體" panose="03000509000000000000" pitchFamily="65" charset="-120"/>
                <a:ea typeface="標楷體" panose="03000509000000000000" pitchFamily="65" charset="-120"/>
              </a:rPr>
              <a:t>行委員會</a:t>
            </a:r>
            <a:r>
              <a:rPr lang="zh-TW" altLang="en-US" sz="2800" dirty="0" smtClean="0">
                <a:latin typeface="標楷體" panose="03000509000000000000" pitchFamily="65" charset="-120"/>
                <a:ea typeface="標楷體" panose="03000509000000000000" pitchFamily="65" charset="-120"/>
              </a:rPr>
              <a:t>同意</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依</a:t>
            </a:r>
            <a:r>
              <a:rPr lang="en-US" altLang="zh-TW" sz="2800" dirty="0">
                <a:solidFill>
                  <a:srgbClr val="C00000"/>
                </a:solidFill>
                <a:latin typeface="標楷體" panose="03000509000000000000" pitchFamily="65" charset="-120"/>
                <a:ea typeface="標楷體" panose="03000509000000000000" pitchFamily="65" charset="-120"/>
              </a:rPr>
              <a:t>〈</a:t>
            </a:r>
            <a:r>
              <a:rPr lang="zh-TW" altLang="en-US" sz="2800" dirty="0">
                <a:solidFill>
                  <a:srgbClr val="C00000"/>
                </a:solidFill>
                <a:latin typeface="標楷體" panose="03000509000000000000" pitchFamily="65" charset="-120"/>
                <a:ea typeface="標楷體" panose="03000509000000000000" pitchFamily="65" charset="-120"/>
              </a:rPr>
              <a:t>藝術教育法</a:t>
            </a:r>
            <a:r>
              <a:rPr lang="en-US" altLang="zh-TW" sz="2800" dirty="0">
                <a:solidFill>
                  <a:srgbClr val="C00000"/>
                </a:solidFill>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設置之藝術才能班須經學校</a:t>
            </a:r>
            <a:r>
              <a:rPr lang="zh-TW" altLang="en-US" sz="2800" dirty="0">
                <a:solidFill>
                  <a:srgbClr val="C00000"/>
                </a:solidFill>
                <a:latin typeface="標楷體" panose="03000509000000000000" pitchFamily="65" charset="-120"/>
                <a:ea typeface="標楷體" panose="03000509000000000000" pitchFamily="65" charset="-120"/>
              </a:rPr>
              <a:t>課程發展委員會</a:t>
            </a:r>
            <a:r>
              <a:rPr lang="zh-TW" altLang="en-US" sz="2800" dirty="0" smtClean="0">
                <a:latin typeface="標楷體" panose="03000509000000000000" pitchFamily="65" charset="-120"/>
                <a:ea typeface="標楷體" panose="03000509000000000000" pitchFamily="65" charset="-120"/>
              </a:rPr>
              <a:t>同意</a:t>
            </a:r>
            <a:endParaRPr lang="en-US" altLang="zh-TW" sz="2800" dirty="0" smtClean="0">
              <a:latin typeface="標楷體" panose="03000509000000000000" pitchFamily="65" charset="-120"/>
              <a:ea typeface="標楷體" panose="03000509000000000000" pitchFamily="65" charset="-120"/>
            </a:endParaRPr>
          </a:p>
          <a:p>
            <a:r>
              <a:rPr lang="zh-TW" altLang="en-US" sz="2800" dirty="0">
                <a:solidFill>
                  <a:srgbClr val="FF0000"/>
                </a:solidFill>
                <a:latin typeface="標楷體" panose="03000509000000000000" pitchFamily="65" charset="-120"/>
                <a:ea typeface="標楷體" panose="03000509000000000000" pitchFamily="65" charset="-120"/>
              </a:rPr>
              <a:t>國民小學及國民中學</a:t>
            </a:r>
            <a:r>
              <a:rPr lang="zh-TW" altLang="en-US" sz="2800" dirty="0">
                <a:latin typeface="標楷體" panose="03000509000000000000" pitchFamily="65" charset="-120"/>
                <a:ea typeface="標楷體" panose="03000509000000000000" pitchFamily="65" charset="-120"/>
              </a:rPr>
              <a:t>為每週</a:t>
            </a:r>
            <a:r>
              <a:rPr lang="en-US" altLang="zh-TW" sz="2800" dirty="0" smtClean="0">
                <a:solidFill>
                  <a:srgbClr val="FF0000"/>
                </a:solidFill>
                <a:latin typeface="標楷體" panose="03000509000000000000" pitchFamily="65" charset="-120"/>
                <a:ea typeface="標楷體" panose="03000509000000000000" pitchFamily="65" charset="-120"/>
              </a:rPr>
              <a:t>6</a:t>
            </a:r>
            <a:r>
              <a:rPr lang="zh-TW" altLang="en-US" sz="2800" dirty="0" smtClean="0">
                <a:solidFill>
                  <a:srgbClr val="FF0000"/>
                </a:solidFill>
                <a:latin typeface="標楷體" panose="03000509000000000000" pitchFamily="65" charset="-120"/>
                <a:ea typeface="標楷體" panose="03000509000000000000" pitchFamily="65" charset="-120"/>
              </a:rPr>
              <a:t>節</a:t>
            </a:r>
            <a:r>
              <a:rPr lang="zh-TW" altLang="en-US" sz="2800" dirty="0">
                <a:solidFill>
                  <a:srgbClr val="FF0000"/>
                </a:solidFill>
                <a:latin typeface="標楷體" panose="03000509000000000000" pitchFamily="65" charset="-120"/>
                <a:ea typeface="標楷體" panose="03000509000000000000" pitchFamily="65" charset="-120"/>
              </a:rPr>
              <a:t>至</a:t>
            </a:r>
            <a:r>
              <a:rPr lang="en-US" altLang="zh-TW" sz="2800" dirty="0" smtClean="0">
                <a:solidFill>
                  <a:srgbClr val="FF0000"/>
                </a:solidFill>
                <a:latin typeface="標楷體" panose="03000509000000000000" pitchFamily="65" charset="-120"/>
                <a:ea typeface="標楷體" panose="03000509000000000000" pitchFamily="65" charset="-120"/>
              </a:rPr>
              <a:t>10</a:t>
            </a:r>
            <a:r>
              <a:rPr lang="zh-TW" altLang="en-US" sz="2800" dirty="0" smtClean="0">
                <a:solidFill>
                  <a:srgbClr val="FF0000"/>
                </a:solidFill>
                <a:latin typeface="標楷體" panose="03000509000000000000" pitchFamily="65" charset="-120"/>
                <a:ea typeface="標楷體" panose="03000509000000000000" pitchFamily="65" charset="-120"/>
              </a:rPr>
              <a:t>節</a:t>
            </a:r>
            <a:r>
              <a:rPr lang="zh-TW" altLang="en-US"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高級中等學校</a:t>
            </a:r>
            <a:r>
              <a:rPr lang="zh-TW" altLang="en-US" sz="2800" dirty="0">
                <a:latin typeface="標楷體" panose="03000509000000000000" pitchFamily="65" charset="-120"/>
                <a:ea typeface="標楷體" panose="03000509000000000000" pitchFamily="65" charset="-120"/>
              </a:rPr>
              <a:t>為每週</a:t>
            </a:r>
            <a:r>
              <a:rPr lang="en-US" altLang="zh-TW" sz="2800" dirty="0" smtClean="0">
                <a:solidFill>
                  <a:srgbClr val="FF0000"/>
                </a:solidFill>
                <a:latin typeface="標楷體" panose="03000509000000000000" pitchFamily="65" charset="-120"/>
                <a:ea typeface="標楷體" panose="03000509000000000000" pitchFamily="65" charset="-120"/>
              </a:rPr>
              <a:t>6</a:t>
            </a:r>
            <a:r>
              <a:rPr lang="zh-TW" altLang="en-US" sz="2800" dirty="0" smtClean="0">
                <a:solidFill>
                  <a:srgbClr val="FF0000"/>
                </a:solidFill>
                <a:latin typeface="標楷體" panose="03000509000000000000" pitchFamily="65" charset="-120"/>
                <a:ea typeface="標楷體" panose="03000509000000000000" pitchFamily="65" charset="-120"/>
              </a:rPr>
              <a:t>節</a:t>
            </a:r>
            <a:r>
              <a:rPr lang="zh-TW" altLang="en-US" sz="2800" dirty="0">
                <a:solidFill>
                  <a:srgbClr val="FF0000"/>
                </a:solidFill>
                <a:latin typeface="標楷體" panose="03000509000000000000" pitchFamily="65" charset="-120"/>
                <a:ea typeface="標楷體" panose="03000509000000000000" pitchFamily="65" charset="-120"/>
              </a:rPr>
              <a:t>至</a:t>
            </a:r>
            <a:r>
              <a:rPr lang="en-US" altLang="zh-TW" sz="2800" dirty="0">
                <a:solidFill>
                  <a:srgbClr val="FF0000"/>
                </a:solidFill>
                <a:latin typeface="標楷體" panose="03000509000000000000" pitchFamily="65" charset="-120"/>
                <a:ea typeface="標楷體" panose="03000509000000000000" pitchFamily="65" charset="-120"/>
              </a:rPr>
              <a:t>12 </a:t>
            </a:r>
            <a:r>
              <a:rPr lang="zh-TW" altLang="en-US" sz="2800" dirty="0">
                <a:solidFill>
                  <a:srgbClr val="FF0000"/>
                </a:solidFill>
                <a:latin typeface="標楷體" panose="03000509000000000000" pitchFamily="65" charset="-120"/>
                <a:ea typeface="標楷體" panose="03000509000000000000" pitchFamily="65" charset="-120"/>
              </a:rPr>
              <a:t>節。</a:t>
            </a:r>
          </a:p>
        </p:txBody>
      </p:sp>
    </p:spTree>
    <p:extLst>
      <p:ext uri="{BB962C8B-B14F-4D97-AF65-F5344CB8AC3E}">
        <p14:creationId xmlns:p14="http://schemas.microsoft.com/office/powerpoint/2010/main" val="281158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42002" y="3244334"/>
            <a:ext cx="184731" cy="369332"/>
          </a:xfrm>
          <a:prstGeom prst="rect">
            <a:avLst/>
          </a:prstGeom>
        </p:spPr>
        <p:txBody>
          <a:bodyPr wrap="none">
            <a:spAutoFit/>
          </a:bodyPr>
          <a:lstStyle/>
          <a:p>
            <a:endParaRPr lang="zh-TW" altLang="en-US" dirty="0"/>
          </a:p>
        </p:txBody>
      </p:sp>
      <p:sp>
        <p:nvSpPr>
          <p:cNvPr id="3" name="Shape 280"/>
          <p:cNvSpPr txBox="1"/>
          <p:nvPr/>
        </p:nvSpPr>
        <p:spPr>
          <a:xfrm>
            <a:off x="649289" y="541039"/>
            <a:ext cx="2537256" cy="830262"/>
          </a:xfrm>
          <a:prstGeom prst="rect">
            <a:avLst/>
          </a:prstGeom>
          <a:noFill/>
          <a:ln>
            <a:noFill/>
          </a:ln>
        </p:spPr>
        <p:txBody>
          <a:bodyPr spcFirstLastPara="1" wrap="square" lIns="91425" tIns="45700" rIns="91425" bIns="45700" anchor="t" anchorCtr="0">
            <a:noAutofit/>
          </a:bodyPr>
          <a:lstStyle/>
          <a:p>
            <a:pPr>
              <a:lnSpc>
                <a:spcPct val="90000"/>
              </a:lnSpc>
              <a:spcBef>
                <a:spcPct val="0"/>
              </a:spcBef>
              <a:buClr>
                <a:srgbClr val="800000"/>
              </a:buClr>
            </a:pPr>
            <a:r>
              <a:rPr lang="zh-TW" altLang="en-US" sz="4400" cap="all" dirty="0">
                <a:solidFill>
                  <a:schemeClr val="accent1"/>
                </a:solidFill>
                <a:latin typeface="華康華綜體W5" panose="020B0509000000000000" pitchFamily="49" charset="-120"/>
                <a:ea typeface="華康華綜體W5" panose="020B0509000000000000" pitchFamily="49" charset="-120"/>
                <a:cs typeface="+mj-cs"/>
                <a:sym typeface="Arial"/>
              </a:rPr>
              <a:t>核心素養</a:t>
            </a:r>
          </a:p>
        </p:txBody>
      </p:sp>
      <p:sp>
        <p:nvSpPr>
          <p:cNvPr id="4" name="矩形 3"/>
          <p:cNvSpPr/>
          <p:nvPr/>
        </p:nvSpPr>
        <p:spPr>
          <a:xfrm>
            <a:off x="649289" y="1674674"/>
            <a:ext cx="10665256" cy="1754326"/>
          </a:xfrm>
          <a:prstGeom prst="rect">
            <a:avLst/>
          </a:prstGeom>
        </p:spPr>
        <p:txBody>
          <a:bodyPr wrap="square">
            <a:spAutoFit/>
          </a:bodyPr>
          <a:lstStyle/>
          <a:p>
            <a:pPr marL="571500" indent="-571500">
              <a:spcAft>
                <a:spcPts val="0"/>
              </a:spcAft>
              <a:buFont typeface="Wingdings" panose="05000000000000000000" pitchFamily="2" charset="2"/>
              <a:buChar char="l"/>
            </a:pPr>
            <a:r>
              <a:rPr lang="zh-TW" altLang="zh-TW" sz="3600" dirty="0" smtClean="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rPr>
              <a:t>強調</a:t>
            </a:r>
            <a:r>
              <a:rPr lang="zh-TW" altLang="zh-TW" sz="3600" dirty="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rPr>
              <a:t>藝術學習不以知識及技能</a:t>
            </a:r>
            <a:r>
              <a:rPr lang="zh-TW" altLang="zh-TW" sz="3600" dirty="0" smtClean="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rPr>
              <a:t>為限</a:t>
            </a:r>
            <a:endParaRPr lang="en-US" altLang="zh-TW" sz="3600" dirty="0" smtClean="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endParaRPr>
          </a:p>
          <a:p>
            <a:pPr marL="571500" indent="-571500">
              <a:spcAft>
                <a:spcPts val="0"/>
              </a:spcAft>
              <a:buFont typeface="Wingdings" panose="05000000000000000000" pitchFamily="2" charset="2"/>
              <a:buChar char="l"/>
            </a:pPr>
            <a:r>
              <a:rPr lang="zh-TW" altLang="zh-TW" sz="3600" dirty="0" smtClean="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rPr>
              <a:t>而</a:t>
            </a:r>
            <a:r>
              <a:rPr lang="zh-TW" altLang="zh-TW" sz="3600" dirty="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rPr>
              <a:t>應關注藝術學習與生活、文化的</a:t>
            </a:r>
            <a:r>
              <a:rPr lang="zh-TW" altLang="zh-TW" sz="3600" dirty="0" smtClean="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rPr>
              <a:t>結合</a:t>
            </a:r>
            <a:endParaRPr lang="en-US" altLang="zh-TW" sz="3600" dirty="0" smtClean="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endParaRPr>
          </a:p>
          <a:p>
            <a:pPr marL="571500" indent="-571500">
              <a:spcAft>
                <a:spcPts val="0"/>
              </a:spcAft>
              <a:buFont typeface="Wingdings" panose="05000000000000000000" pitchFamily="2" charset="2"/>
              <a:buChar char="l"/>
            </a:pPr>
            <a:r>
              <a:rPr lang="zh-TW" altLang="zh-TW" sz="3600" dirty="0" smtClean="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rPr>
              <a:t>透過</a:t>
            </a:r>
            <a:r>
              <a:rPr lang="zh-TW" altLang="zh-TW" sz="3600" dirty="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rPr>
              <a:t>表現、鑑賞與實踐，彰顯學習者的全人</a:t>
            </a:r>
            <a:r>
              <a:rPr lang="zh-TW" altLang="zh-TW" sz="3600" dirty="0" smtClean="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rPr>
              <a:t>發展</a:t>
            </a:r>
            <a:endParaRPr lang="zh-TW" altLang="zh-TW" sz="3600" dirty="0">
              <a:solidFill>
                <a:srgbClr val="7030A0"/>
              </a:solidFill>
              <a:latin typeface="華康魏碑體" panose="03000709000000000000" pitchFamily="65" charset="-120"/>
              <a:ea typeface="華康魏碑體" panose="03000709000000000000" pitchFamily="65" charset="-120"/>
              <a:cs typeface="標楷體" panose="03000509000000000000" pitchFamily="65" charset="-120"/>
            </a:endParaRPr>
          </a:p>
        </p:txBody>
      </p:sp>
    </p:spTree>
    <p:extLst>
      <p:ext uri="{BB962C8B-B14F-4D97-AF65-F5344CB8AC3E}">
        <p14:creationId xmlns:p14="http://schemas.microsoft.com/office/powerpoint/2010/main" val="37403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1" y="166255"/>
            <a:ext cx="11505344" cy="5255490"/>
          </a:xfrm>
          <a:prstGeom prst="rect">
            <a:avLst/>
          </a:prstGeom>
        </p:spPr>
      </p:pic>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l="30181"/>
          <a:stretch/>
        </p:blipFill>
        <p:spPr>
          <a:xfrm>
            <a:off x="3253155" y="2716388"/>
            <a:ext cx="8408596" cy="3254022"/>
          </a:xfrm>
          <a:prstGeom prst="rect">
            <a:avLst/>
          </a:prstGeom>
        </p:spPr>
      </p:pic>
    </p:spTree>
    <p:extLst>
      <p:ext uri="{BB962C8B-B14F-4D97-AF65-F5344CB8AC3E}">
        <p14:creationId xmlns:p14="http://schemas.microsoft.com/office/powerpoint/2010/main" val="186717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57018"/>
            <a:ext cx="11451100" cy="5256000"/>
          </a:xfrm>
          <a:prstGeom prst="rect">
            <a:avLst/>
          </a:prstGeom>
        </p:spPr>
      </p:pic>
    </p:spTree>
    <p:extLst>
      <p:ext uri="{BB962C8B-B14F-4D97-AF65-F5344CB8AC3E}">
        <p14:creationId xmlns:p14="http://schemas.microsoft.com/office/powerpoint/2010/main" val="23237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49" y="221854"/>
            <a:ext cx="10849889" cy="5256000"/>
          </a:xfrm>
          <a:prstGeom prst="rect">
            <a:avLst/>
          </a:prstGeom>
        </p:spPr>
      </p:pic>
    </p:spTree>
    <p:extLst>
      <p:ext uri="{BB962C8B-B14F-4D97-AF65-F5344CB8AC3E}">
        <p14:creationId xmlns:p14="http://schemas.microsoft.com/office/powerpoint/2010/main" val="237733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p:nvPr/>
        </p:nvSpPr>
        <p:spPr>
          <a:xfrm>
            <a:off x="4648200" y="6356351"/>
            <a:ext cx="28956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Tx/>
              <a:buFontTx/>
              <a:buNone/>
              <a:tabLst/>
              <a:defRPr/>
            </a:pPr>
            <a:r>
              <a:rPr kumimoji="0" lang="en-US" sz="1200" b="0" i="0" u="none" strike="noStrike" kern="1200" cap="none" spc="0" normalizeH="0" baseline="0" noProof="0">
                <a:ln>
                  <a:noFill/>
                </a:ln>
                <a:solidFill>
                  <a:srgbClr val="898989"/>
                </a:solidFill>
                <a:effectLst/>
                <a:uLnTx/>
                <a:uFillTx/>
                <a:latin typeface="Calibri"/>
                <a:ea typeface="Calibri"/>
                <a:cs typeface="Calibri"/>
                <a:sym typeface="Calibri"/>
              </a:rPr>
              <a:t>issuegneder-陳瓊花20160310</a:t>
            </a:r>
            <a:endParaRPr kumimoji="0"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717" name="Shape 717" descr="螢幕快照 2016-02-26 下午10.17.01.png"/>
          <p:cNvPicPr preferRelativeResize="0"/>
          <p:nvPr/>
        </p:nvPicPr>
        <p:blipFill rotWithShape="1">
          <a:blip r:embed="rId3">
            <a:alphaModFix/>
          </a:blip>
          <a:srcRect/>
          <a:stretch/>
        </p:blipFill>
        <p:spPr>
          <a:xfrm>
            <a:off x="980920" y="97693"/>
            <a:ext cx="9262119" cy="5529384"/>
          </a:xfrm>
          <a:prstGeom prst="rect">
            <a:avLst/>
          </a:prstGeom>
          <a:noFill/>
          <a:ln>
            <a:noFill/>
          </a:ln>
        </p:spPr>
      </p:pic>
    </p:spTree>
    <p:extLst>
      <p:ext uri="{BB962C8B-B14F-4D97-AF65-F5344CB8AC3E}">
        <p14:creationId xmlns:p14="http://schemas.microsoft.com/office/powerpoint/2010/main" val="2820992394"/>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727" y="342621"/>
            <a:ext cx="8672946" cy="5014179"/>
          </a:xfrm>
          <a:prstGeom prst="rect">
            <a:avLst/>
          </a:prstGeom>
        </p:spPr>
      </p:pic>
    </p:spTree>
    <p:extLst>
      <p:ext uri="{BB962C8B-B14F-4D97-AF65-F5344CB8AC3E}">
        <p14:creationId xmlns:p14="http://schemas.microsoft.com/office/powerpoint/2010/main" val="281889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normAutofit/>
          </a:bodyPr>
          <a:lstStyle/>
          <a:p>
            <a:r>
              <a:rPr lang="zh-TW" altLang="en-US" sz="4000" b="0" dirty="0">
                <a:latin typeface="華康華綜體W5" panose="020B0509000000000000" pitchFamily="49" charset="-120"/>
                <a:ea typeface="華康華綜體W5" panose="020B0509000000000000" pitchFamily="49" charset="-120"/>
              </a:rPr>
              <a:t>研修</a:t>
            </a:r>
            <a:r>
              <a:rPr lang="zh-TW" altLang="en-US" sz="4000" b="0" dirty="0" smtClean="0">
                <a:latin typeface="華康華綜體W5" panose="020B0509000000000000" pitchFamily="49" charset="-120"/>
                <a:ea typeface="華康華綜體W5" panose="020B0509000000000000" pitchFamily="49" charset="-120"/>
              </a:rPr>
              <a:t>背景－</a:t>
            </a:r>
            <a:endParaRPr lang="zh-TW" altLang="en-US" sz="4000" b="0" dirty="0">
              <a:latin typeface="華康華綜體W5" panose="020B0509000000000000" pitchFamily="49" charset="-120"/>
              <a:ea typeface="華康華綜體W5" panose="020B0509000000000000" pitchFamily="49" charset="-120"/>
            </a:endParaRPr>
          </a:p>
        </p:txBody>
      </p:sp>
      <p:sp>
        <p:nvSpPr>
          <p:cNvPr id="2" name="內容版面配置區 1"/>
          <p:cNvSpPr>
            <a:spLocks noGrp="1"/>
          </p:cNvSpPr>
          <p:nvPr>
            <p:ph idx="1"/>
          </p:nvPr>
        </p:nvSpPr>
        <p:spPr>
          <a:xfrm>
            <a:off x="1104900" y="1600200"/>
            <a:ext cx="9982200" cy="4809836"/>
          </a:xfrm>
        </p:spPr>
        <p:txBody>
          <a:bodyPr>
            <a:normAutofit/>
          </a:bodyPr>
          <a:lstStyle/>
          <a:p>
            <a:r>
              <a:rPr lang="zh-TW" altLang="en-US" sz="3200" dirty="0" smtClean="0">
                <a:solidFill>
                  <a:srgbClr val="C00000"/>
                </a:solidFill>
                <a:latin typeface="華康魏碑體" panose="03000709000000000000" pitchFamily="65" charset="-120"/>
                <a:ea typeface="華康魏碑體" panose="03000709000000000000" pitchFamily="65" charset="-120"/>
              </a:rPr>
              <a:t>「藝術與</a:t>
            </a:r>
            <a:r>
              <a:rPr lang="zh-TW" altLang="en-US" sz="3200" dirty="0">
                <a:solidFill>
                  <a:srgbClr val="C00000"/>
                </a:solidFill>
                <a:latin typeface="華康魏碑體" panose="03000709000000000000" pitchFamily="65" charset="-120"/>
                <a:ea typeface="華康魏碑體" panose="03000709000000000000" pitchFamily="65" charset="-120"/>
              </a:rPr>
              <a:t>人文」學習領域名稱的</a:t>
            </a:r>
            <a:r>
              <a:rPr lang="zh-TW" altLang="en-US" sz="3200" dirty="0" smtClean="0">
                <a:solidFill>
                  <a:srgbClr val="C00000"/>
                </a:solidFill>
                <a:latin typeface="華康魏碑體" panose="03000709000000000000" pitchFamily="65" charset="-120"/>
                <a:ea typeface="華康魏碑體" panose="03000709000000000000" pitchFamily="65" charset="-120"/>
              </a:rPr>
              <a:t>界定</a:t>
            </a:r>
            <a:endParaRPr lang="en-US" altLang="zh-TW" sz="3200" dirty="0" smtClean="0">
              <a:solidFill>
                <a:srgbClr val="C00000"/>
              </a:solidFill>
              <a:latin typeface="華康魏碑體" panose="03000709000000000000" pitchFamily="65" charset="-120"/>
              <a:ea typeface="華康魏碑體" panose="03000709000000000000" pitchFamily="65" charset="-120"/>
            </a:endParaRPr>
          </a:p>
          <a:p>
            <a:pPr lvl="1"/>
            <a:r>
              <a:rPr lang="zh-TW" altLang="en-US" sz="2800" dirty="0" smtClean="0">
                <a:latin typeface="華康魏碑體" panose="03000709000000000000" pitchFamily="65" charset="-120"/>
                <a:ea typeface="華康魏碑體" panose="03000709000000000000" pitchFamily="65" charset="-120"/>
              </a:rPr>
              <a:t>「</a:t>
            </a:r>
            <a:r>
              <a:rPr lang="zh-TW" altLang="en-US" sz="2800" dirty="0">
                <a:latin typeface="華康魏碑體" panose="03000709000000000000" pitchFamily="65" charset="-120"/>
                <a:ea typeface="華康魏碑體" panose="03000709000000000000" pitchFamily="65" charset="-120"/>
              </a:rPr>
              <a:t>人文素養」的培育，並非藝術的學習所可</a:t>
            </a:r>
            <a:r>
              <a:rPr lang="zh-TW" altLang="en-US" sz="2800" dirty="0" smtClean="0">
                <a:latin typeface="華康魏碑體" panose="03000709000000000000" pitchFamily="65" charset="-120"/>
                <a:ea typeface="華康魏碑體" panose="03000709000000000000" pitchFamily="65" charset="-120"/>
              </a:rPr>
              <a:t>獨攬</a:t>
            </a:r>
            <a:endParaRPr lang="en-US" altLang="zh-TW" sz="2800" dirty="0" smtClean="0">
              <a:latin typeface="華康魏碑體" panose="03000709000000000000" pitchFamily="65" charset="-120"/>
              <a:ea typeface="華康魏碑體" panose="03000709000000000000" pitchFamily="65" charset="-120"/>
            </a:endParaRPr>
          </a:p>
          <a:p>
            <a:pPr lvl="1"/>
            <a:r>
              <a:rPr lang="zh-TW" altLang="en-US" sz="2800" dirty="0" smtClean="0">
                <a:latin typeface="華康魏碑體" panose="03000709000000000000" pitchFamily="65" charset="-120"/>
                <a:ea typeface="華康魏碑體" panose="03000709000000000000" pitchFamily="65" charset="-120"/>
              </a:rPr>
              <a:t>藝術</a:t>
            </a:r>
            <a:r>
              <a:rPr lang="zh-TW" altLang="en-US" sz="2800" dirty="0">
                <a:latin typeface="華康魏碑體" panose="03000709000000000000" pitchFamily="65" charset="-120"/>
                <a:ea typeface="華康魏碑體" panose="03000709000000000000" pitchFamily="65" charset="-120"/>
              </a:rPr>
              <a:t>的學習中</a:t>
            </a:r>
            <a:r>
              <a:rPr lang="zh-TW" altLang="en-US" sz="2800" dirty="0" smtClean="0">
                <a:latin typeface="華康魏碑體" panose="03000709000000000000" pitchFamily="65" charset="-120"/>
                <a:ea typeface="華康魏碑體" panose="03000709000000000000" pitchFamily="65" charset="-120"/>
              </a:rPr>
              <a:t>，未能明確</a:t>
            </a:r>
            <a:r>
              <a:rPr lang="zh-TW" altLang="en-US" sz="2800" dirty="0">
                <a:latin typeface="華康魏碑體" panose="03000709000000000000" pitchFamily="65" charset="-120"/>
                <a:ea typeface="華康魏碑體" panose="03000709000000000000" pitchFamily="65" charset="-120"/>
              </a:rPr>
              <a:t>地指出是人文的構</a:t>
            </a:r>
            <a:r>
              <a:rPr lang="zh-TW" altLang="en-US" sz="2800" dirty="0" smtClean="0">
                <a:latin typeface="華康魏碑體" panose="03000709000000000000" pitchFamily="65" charset="-120"/>
                <a:ea typeface="華康魏碑體" panose="03000709000000000000" pitchFamily="65" charset="-120"/>
              </a:rPr>
              <a:t>面</a:t>
            </a:r>
            <a:endParaRPr lang="en-US" altLang="zh-TW" sz="2800" dirty="0" smtClean="0">
              <a:latin typeface="華康魏碑體" panose="03000709000000000000" pitchFamily="65" charset="-120"/>
              <a:ea typeface="華康魏碑體" panose="03000709000000000000" pitchFamily="65" charset="-120"/>
            </a:endParaRPr>
          </a:p>
          <a:p>
            <a:pPr lvl="1"/>
            <a:r>
              <a:rPr lang="zh-TW" altLang="en-US" sz="2800" dirty="0" smtClean="0">
                <a:latin typeface="華康魏碑體" panose="03000709000000000000" pitchFamily="65" charset="-120"/>
                <a:ea typeface="華康魏碑體" panose="03000709000000000000" pitchFamily="65" charset="-120"/>
              </a:rPr>
              <a:t>「</a:t>
            </a:r>
            <a:r>
              <a:rPr lang="zh-TW" altLang="en-US" sz="2800" dirty="0">
                <a:latin typeface="華康魏碑體" panose="03000709000000000000" pitchFamily="65" charset="-120"/>
                <a:ea typeface="華康魏碑體" panose="03000709000000000000" pitchFamily="65" charset="-120"/>
              </a:rPr>
              <a:t>藝術與人文</a:t>
            </a:r>
            <a:r>
              <a:rPr lang="zh-TW" altLang="en-US" sz="2800" dirty="0" smtClean="0">
                <a:latin typeface="華康魏碑體" panose="03000709000000000000" pitchFamily="65" charset="-120"/>
                <a:ea typeface="華康魏碑體" panose="03000709000000000000" pitchFamily="65" charset="-120"/>
              </a:rPr>
              <a:t>」改為「</a:t>
            </a:r>
            <a:r>
              <a:rPr lang="zh-TW" altLang="en-US" sz="2800" dirty="0">
                <a:latin typeface="華康魏碑體" panose="03000709000000000000" pitchFamily="65" charset="-120"/>
                <a:ea typeface="華康魏碑體" panose="03000709000000000000" pitchFamily="65" charset="-120"/>
              </a:rPr>
              <a:t>藝術</a:t>
            </a:r>
            <a:r>
              <a:rPr lang="zh-TW" altLang="en-US" sz="2800" dirty="0" smtClean="0">
                <a:latin typeface="華康魏碑體" panose="03000709000000000000" pitchFamily="65" charset="-120"/>
                <a:ea typeface="華康魏碑體" panose="03000709000000000000" pitchFamily="65" charset="-120"/>
              </a:rPr>
              <a:t>」學習領域</a:t>
            </a:r>
            <a:endParaRPr lang="en-US" altLang="zh-TW" sz="2800" dirty="0" smtClean="0">
              <a:latin typeface="華康魏碑體" panose="03000709000000000000" pitchFamily="65" charset="-120"/>
              <a:ea typeface="華康魏碑體" panose="03000709000000000000" pitchFamily="65" charset="-120"/>
            </a:endParaRPr>
          </a:p>
          <a:p>
            <a:r>
              <a:rPr lang="zh-TW" altLang="en-US" sz="3200" dirty="0">
                <a:solidFill>
                  <a:srgbClr val="C00000"/>
                </a:solidFill>
                <a:latin typeface="華康魏碑體" panose="03000709000000000000" pitchFamily="65" charset="-120"/>
                <a:ea typeface="華康魏碑體" panose="03000709000000000000" pitchFamily="65" charset="-120"/>
              </a:rPr>
              <a:t>第一學習階段藝術學習經驗</a:t>
            </a:r>
            <a:r>
              <a:rPr lang="zh-TW" altLang="en-US" sz="3200" dirty="0" smtClean="0">
                <a:solidFill>
                  <a:srgbClr val="C00000"/>
                </a:solidFill>
                <a:latin typeface="華康魏碑體" panose="03000709000000000000" pitchFamily="65" charset="-120"/>
                <a:ea typeface="華康魏碑體" panose="03000709000000000000" pitchFamily="65" charset="-120"/>
              </a:rPr>
              <a:t>不足</a:t>
            </a:r>
            <a:endParaRPr lang="en-US" altLang="zh-TW" sz="3200" dirty="0" smtClean="0">
              <a:solidFill>
                <a:srgbClr val="C00000"/>
              </a:solidFill>
              <a:latin typeface="華康魏碑體" panose="03000709000000000000" pitchFamily="65" charset="-120"/>
              <a:ea typeface="華康魏碑體" panose="03000709000000000000" pitchFamily="65" charset="-120"/>
            </a:endParaRPr>
          </a:p>
          <a:p>
            <a:pPr lvl="1"/>
            <a:r>
              <a:rPr lang="zh-TW" altLang="en-US" sz="2800" dirty="0" smtClean="0">
                <a:latin typeface="華康魏碑體" panose="03000709000000000000" pitchFamily="65" charset="-120"/>
                <a:ea typeface="華康魏碑體" panose="03000709000000000000" pitchFamily="65" charset="-120"/>
              </a:rPr>
              <a:t>確保</a:t>
            </a:r>
            <a:r>
              <a:rPr lang="zh-TW" altLang="en-US" sz="2800" dirty="0">
                <a:latin typeface="華康魏碑體" panose="03000709000000000000" pitchFamily="65" charset="-120"/>
                <a:ea typeface="華康魏碑體" panose="03000709000000000000" pitchFamily="65" charset="-120"/>
              </a:rPr>
              <a:t>學生能有基礎性的學習</a:t>
            </a:r>
            <a:r>
              <a:rPr lang="zh-TW" altLang="en-US" sz="2800" dirty="0" smtClean="0">
                <a:latin typeface="華康魏碑體" panose="03000709000000000000" pitchFamily="65" charset="-120"/>
                <a:ea typeface="華康魏碑體" panose="03000709000000000000" pitchFamily="65" charset="-120"/>
              </a:rPr>
              <a:t>內容</a:t>
            </a:r>
            <a:endParaRPr lang="en-US" altLang="zh-TW" sz="2800" dirty="0" smtClean="0">
              <a:latin typeface="華康魏碑體" panose="03000709000000000000" pitchFamily="65" charset="-120"/>
              <a:ea typeface="華康魏碑體" panose="03000709000000000000" pitchFamily="65" charset="-120"/>
            </a:endParaRPr>
          </a:p>
          <a:p>
            <a:r>
              <a:rPr lang="zh-TW" altLang="en-US" sz="3200" dirty="0">
                <a:solidFill>
                  <a:srgbClr val="C00000"/>
                </a:solidFill>
                <a:latin typeface="華康魏碑體" panose="03000709000000000000" pitchFamily="65" charset="-120"/>
                <a:ea typeface="華康魏碑體" panose="03000709000000000000" pitchFamily="65" charset="-120"/>
              </a:rPr>
              <a:t>升學主義的社會氛圍使藝術課程被</a:t>
            </a:r>
            <a:r>
              <a:rPr lang="zh-TW" altLang="en-US" sz="3200" dirty="0" smtClean="0">
                <a:solidFill>
                  <a:srgbClr val="C00000"/>
                </a:solidFill>
                <a:latin typeface="華康魏碑體" panose="03000709000000000000" pitchFamily="65" charset="-120"/>
                <a:ea typeface="華康魏碑體" panose="03000709000000000000" pitchFamily="65" charset="-120"/>
              </a:rPr>
              <a:t>忽視</a:t>
            </a:r>
            <a:endParaRPr lang="en-US" altLang="zh-TW" sz="3200" dirty="0" smtClean="0">
              <a:solidFill>
                <a:srgbClr val="C00000"/>
              </a:solidFill>
              <a:latin typeface="華康魏碑體" panose="03000709000000000000" pitchFamily="65" charset="-120"/>
              <a:ea typeface="華康魏碑體" panose="03000709000000000000" pitchFamily="65" charset="-120"/>
            </a:endParaRPr>
          </a:p>
          <a:p>
            <a:pPr lvl="1"/>
            <a:r>
              <a:rPr lang="zh-TW" altLang="en-US" sz="2800" dirty="0" smtClean="0">
                <a:latin typeface="華康魏碑體" panose="03000709000000000000" pitchFamily="65" charset="-120"/>
                <a:ea typeface="華康魏碑體" panose="03000709000000000000" pitchFamily="65" charset="-120"/>
              </a:rPr>
              <a:t>透過教師</a:t>
            </a:r>
            <a:r>
              <a:rPr lang="zh-TW" altLang="en-US" sz="2800" dirty="0">
                <a:latin typeface="華康魏碑體" panose="03000709000000000000" pitchFamily="65" charset="-120"/>
                <a:ea typeface="華康魏碑體" panose="03000709000000000000" pitchFamily="65" charset="-120"/>
              </a:rPr>
              <a:t>信念及家長價值觀念的調整與互動</a:t>
            </a:r>
            <a:r>
              <a:rPr lang="zh-TW" altLang="en-US" sz="2800" dirty="0" smtClean="0">
                <a:latin typeface="華康魏碑體" panose="03000709000000000000" pitchFamily="65" charset="-120"/>
                <a:ea typeface="華康魏碑體" panose="03000709000000000000" pitchFamily="65" charset="-120"/>
              </a:rPr>
              <a:t>，導正「</a:t>
            </a:r>
            <a:r>
              <a:rPr lang="zh-TW" altLang="en-US" sz="2800" dirty="0">
                <a:latin typeface="華康魏碑體" panose="03000709000000000000" pitchFamily="65" charset="-120"/>
                <a:ea typeface="華康魏碑體" panose="03000709000000000000" pitchFamily="65" charset="-120"/>
              </a:rPr>
              <a:t>技術」與「</a:t>
            </a:r>
            <a:r>
              <a:rPr lang="zh-TW" altLang="en-US" sz="2800" dirty="0" smtClean="0">
                <a:latin typeface="華康魏碑體" panose="03000709000000000000" pitchFamily="65" charset="-120"/>
                <a:ea typeface="華康魏碑體" panose="03000709000000000000" pitchFamily="65" charset="-120"/>
              </a:rPr>
              <a:t>藝術</a:t>
            </a:r>
            <a:r>
              <a:rPr lang="zh-TW" altLang="en-US" sz="2800" dirty="0">
                <a:latin typeface="華康魏碑體" panose="03000709000000000000" pitchFamily="65" charset="-120"/>
                <a:ea typeface="華康魏碑體" panose="03000709000000000000" pitchFamily="65" charset="-120"/>
              </a:rPr>
              <a:t>競賽</a:t>
            </a:r>
            <a:r>
              <a:rPr lang="zh-TW" altLang="en-US" sz="2800" dirty="0" smtClean="0">
                <a:latin typeface="華康魏碑體" panose="03000709000000000000" pitchFamily="65" charset="-120"/>
                <a:ea typeface="華康魏碑體" panose="03000709000000000000" pitchFamily="65" charset="-120"/>
              </a:rPr>
              <a:t>成績」非藝術</a:t>
            </a:r>
            <a:r>
              <a:rPr lang="zh-TW" altLang="en-US" sz="2800" dirty="0">
                <a:latin typeface="華康魏碑體" panose="03000709000000000000" pitchFamily="65" charset="-120"/>
                <a:ea typeface="華康魏碑體" panose="03000709000000000000" pitchFamily="65" charset="-120"/>
              </a:rPr>
              <a:t>教育之主要目標與</a:t>
            </a:r>
            <a:r>
              <a:rPr lang="zh-TW" altLang="en-US" sz="2800" dirty="0" smtClean="0">
                <a:latin typeface="華康魏碑體" panose="03000709000000000000" pitchFamily="65" charset="-120"/>
                <a:ea typeface="華康魏碑體" panose="03000709000000000000" pitchFamily="65" charset="-120"/>
              </a:rPr>
              <a:t>內涵</a:t>
            </a:r>
            <a:endParaRPr lang="zh-TW" altLang="en-US" sz="2800" dirty="0">
              <a:latin typeface="華康魏碑體" panose="03000709000000000000" pitchFamily="65" charset="-120"/>
              <a:ea typeface="華康魏碑體" panose="03000709000000000000" pitchFamily="65" charset="-120"/>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844" y="283942"/>
            <a:ext cx="9299719" cy="4897921"/>
          </a:xfrm>
          <a:prstGeom prst="rect">
            <a:avLst/>
          </a:prstGeom>
        </p:spPr>
      </p:pic>
    </p:spTree>
    <p:extLst>
      <p:ext uri="{BB962C8B-B14F-4D97-AF65-F5344CB8AC3E}">
        <p14:creationId xmlns:p14="http://schemas.microsoft.com/office/powerpoint/2010/main" val="259507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65" y="387927"/>
            <a:ext cx="9699908" cy="4994563"/>
          </a:xfrm>
          <a:prstGeom prst="rect">
            <a:avLst/>
          </a:prstGeom>
        </p:spPr>
      </p:pic>
    </p:spTree>
    <p:extLst>
      <p:ext uri="{BB962C8B-B14F-4D97-AF65-F5344CB8AC3E}">
        <p14:creationId xmlns:p14="http://schemas.microsoft.com/office/powerpoint/2010/main" val="120200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l="1876" t="2260" r="1030" b="2818"/>
          <a:stretch/>
        </p:blipFill>
        <p:spPr>
          <a:xfrm>
            <a:off x="817257" y="628073"/>
            <a:ext cx="9749144" cy="4738254"/>
          </a:xfrm>
          <a:prstGeom prst="rect">
            <a:avLst/>
          </a:prstGeom>
        </p:spPr>
      </p:pic>
    </p:spTree>
    <p:extLst>
      <p:ext uri="{BB962C8B-B14F-4D97-AF65-F5344CB8AC3E}">
        <p14:creationId xmlns:p14="http://schemas.microsoft.com/office/powerpoint/2010/main" val="25193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984" y="73891"/>
            <a:ext cx="9060307" cy="5367132"/>
          </a:xfrm>
          <a:prstGeom prst="rect">
            <a:avLst/>
          </a:prstGeom>
        </p:spPr>
      </p:pic>
    </p:spTree>
    <p:extLst>
      <p:ext uri="{BB962C8B-B14F-4D97-AF65-F5344CB8AC3E}">
        <p14:creationId xmlns:p14="http://schemas.microsoft.com/office/powerpoint/2010/main" val="255236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t="2620"/>
          <a:stretch/>
        </p:blipFill>
        <p:spPr>
          <a:xfrm>
            <a:off x="890194" y="720436"/>
            <a:ext cx="9935699" cy="4331854"/>
          </a:xfrm>
          <a:prstGeom prst="rect">
            <a:avLst/>
          </a:prstGeom>
        </p:spPr>
      </p:pic>
    </p:spTree>
    <p:extLst>
      <p:ext uri="{BB962C8B-B14F-4D97-AF65-F5344CB8AC3E}">
        <p14:creationId xmlns:p14="http://schemas.microsoft.com/office/powerpoint/2010/main" val="344988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l="5936" r="2290"/>
          <a:stretch/>
        </p:blipFill>
        <p:spPr>
          <a:xfrm>
            <a:off x="870175" y="535710"/>
            <a:ext cx="10077475" cy="4627418"/>
          </a:xfrm>
          <a:prstGeom prst="rect">
            <a:avLst/>
          </a:prstGeom>
        </p:spPr>
      </p:pic>
    </p:spTree>
    <p:extLst>
      <p:ext uri="{BB962C8B-B14F-4D97-AF65-F5344CB8AC3E}">
        <p14:creationId xmlns:p14="http://schemas.microsoft.com/office/powerpoint/2010/main" val="421183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t="4630"/>
          <a:stretch/>
        </p:blipFill>
        <p:spPr>
          <a:xfrm>
            <a:off x="2007488" y="290146"/>
            <a:ext cx="9753600" cy="6244770"/>
          </a:xfrm>
          <a:prstGeom prst="rect">
            <a:avLst/>
          </a:prstGeom>
        </p:spPr>
      </p:pic>
      <p:sp>
        <p:nvSpPr>
          <p:cNvPr id="3" name="Shape 280"/>
          <p:cNvSpPr txBox="1"/>
          <p:nvPr/>
        </p:nvSpPr>
        <p:spPr>
          <a:xfrm>
            <a:off x="1159544" y="145242"/>
            <a:ext cx="847944" cy="830262"/>
          </a:xfrm>
          <a:prstGeom prst="rect">
            <a:avLst/>
          </a:prstGeom>
          <a:noFill/>
          <a:ln>
            <a:noFill/>
          </a:ln>
        </p:spPr>
        <p:txBody>
          <a:bodyPr spcFirstLastPara="1" wrap="square" lIns="91425" tIns="45700" rIns="91425" bIns="45700" anchor="t" anchorCtr="0">
            <a:noAutofit/>
          </a:bodyPr>
          <a:lstStyle/>
          <a:p>
            <a:pPr>
              <a:lnSpc>
                <a:spcPct val="90000"/>
              </a:lnSpc>
              <a:spcBef>
                <a:spcPct val="0"/>
              </a:spcBef>
              <a:buClr>
                <a:srgbClr val="800000"/>
              </a:buClr>
            </a:pPr>
            <a:r>
              <a:rPr lang="zh-TW" altLang="en-US" sz="4400" cap="all" dirty="0" smtClean="0">
                <a:solidFill>
                  <a:srgbClr val="EE8011"/>
                </a:solidFill>
                <a:latin typeface="華康華綜體W5" panose="020B0509000000000000" pitchFamily="49" charset="-120"/>
                <a:ea typeface="華康華綜體W5" panose="020B0509000000000000" pitchFamily="49" charset="-120"/>
                <a:sym typeface="Arial"/>
              </a:rPr>
              <a:t>學</a:t>
            </a:r>
            <a:endParaRPr lang="en-US" altLang="zh-TW" sz="4400" cap="all" dirty="0" smtClean="0">
              <a:solidFill>
                <a:srgbClr val="EE8011"/>
              </a:solidFill>
              <a:latin typeface="華康華綜體W5" panose="020B0509000000000000" pitchFamily="49" charset="-120"/>
              <a:ea typeface="華康華綜體W5" panose="020B0509000000000000" pitchFamily="49" charset="-120"/>
              <a:sym typeface="Arial"/>
            </a:endParaRPr>
          </a:p>
          <a:p>
            <a:pPr>
              <a:lnSpc>
                <a:spcPct val="90000"/>
              </a:lnSpc>
              <a:spcBef>
                <a:spcPct val="0"/>
              </a:spcBef>
              <a:buClr>
                <a:srgbClr val="800000"/>
              </a:buClr>
            </a:pPr>
            <a:r>
              <a:rPr lang="zh-TW" altLang="en-US" sz="4400" cap="all" dirty="0" smtClean="0">
                <a:solidFill>
                  <a:srgbClr val="EE8011"/>
                </a:solidFill>
                <a:latin typeface="華康華綜體W5" panose="020B0509000000000000" pitchFamily="49" charset="-120"/>
                <a:ea typeface="華康華綜體W5" panose="020B0509000000000000" pitchFamily="49" charset="-120"/>
                <a:sym typeface="Arial"/>
              </a:rPr>
              <a:t>習</a:t>
            </a:r>
            <a:endParaRPr lang="en-US" altLang="zh-TW" sz="4400" cap="all" dirty="0" smtClean="0">
              <a:solidFill>
                <a:srgbClr val="EE8011"/>
              </a:solidFill>
              <a:latin typeface="華康華綜體W5" panose="020B0509000000000000" pitchFamily="49" charset="-120"/>
              <a:ea typeface="華康華綜體W5" panose="020B0509000000000000" pitchFamily="49" charset="-120"/>
              <a:sym typeface="Arial"/>
            </a:endParaRPr>
          </a:p>
          <a:p>
            <a:pPr>
              <a:lnSpc>
                <a:spcPct val="90000"/>
              </a:lnSpc>
              <a:spcBef>
                <a:spcPct val="0"/>
              </a:spcBef>
              <a:buClr>
                <a:srgbClr val="800000"/>
              </a:buClr>
            </a:pPr>
            <a:r>
              <a:rPr lang="zh-TW" altLang="en-US" sz="4400" cap="all" dirty="0" smtClean="0">
                <a:solidFill>
                  <a:srgbClr val="EE8011"/>
                </a:solidFill>
                <a:latin typeface="華康華綜體W5" panose="020B0509000000000000" pitchFamily="49" charset="-120"/>
                <a:ea typeface="華康華綜體W5" panose="020B0509000000000000" pitchFamily="49" charset="-120"/>
                <a:sym typeface="Arial"/>
              </a:rPr>
              <a:t>重</a:t>
            </a:r>
            <a:endParaRPr lang="en-US" altLang="zh-TW" sz="4400" cap="all" dirty="0" smtClean="0">
              <a:solidFill>
                <a:srgbClr val="EE8011"/>
              </a:solidFill>
              <a:latin typeface="華康華綜體W5" panose="020B0509000000000000" pitchFamily="49" charset="-120"/>
              <a:ea typeface="華康華綜體W5" panose="020B0509000000000000" pitchFamily="49" charset="-120"/>
              <a:sym typeface="Arial"/>
            </a:endParaRPr>
          </a:p>
          <a:p>
            <a:pPr>
              <a:lnSpc>
                <a:spcPct val="90000"/>
              </a:lnSpc>
              <a:spcBef>
                <a:spcPct val="0"/>
              </a:spcBef>
              <a:buClr>
                <a:srgbClr val="800000"/>
              </a:buClr>
            </a:pPr>
            <a:r>
              <a:rPr lang="zh-TW" altLang="en-US" sz="4400" cap="all" dirty="0" smtClean="0">
                <a:solidFill>
                  <a:srgbClr val="EE8011"/>
                </a:solidFill>
                <a:latin typeface="華康華綜體W5" panose="020B0509000000000000" pitchFamily="49" charset="-120"/>
                <a:ea typeface="華康華綜體W5" panose="020B0509000000000000" pitchFamily="49" charset="-120"/>
                <a:sym typeface="Arial"/>
              </a:rPr>
              <a:t>點</a:t>
            </a:r>
            <a:endParaRPr lang="zh-TW" altLang="en-US" sz="4400" cap="all" dirty="0">
              <a:solidFill>
                <a:srgbClr val="EE8011"/>
              </a:solidFill>
              <a:latin typeface="華康華綜體W5" panose="020B0509000000000000" pitchFamily="49" charset="-120"/>
              <a:ea typeface="華康華綜體W5" panose="020B0509000000000000" pitchFamily="49" charset="-120"/>
              <a:sym typeface="Arial"/>
            </a:endParaRPr>
          </a:p>
        </p:txBody>
      </p:sp>
    </p:spTree>
    <p:extLst>
      <p:ext uri="{BB962C8B-B14F-4D97-AF65-F5344CB8AC3E}">
        <p14:creationId xmlns:p14="http://schemas.microsoft.com/office/powerpoint/2010/main" val="7434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8002" y="270224"/>
            <a:ext cx="2441694" cy="769441"/>
          </a:xfrm>
          <a:prstGeom prst="rect">
            <a:avLst/>
          </a:prstGeom>
        </p:spPr>
        <p:txBody>
          <a:bodyPr wrap="none">
            <a:spAutoFit/>
          </a:bodyPr>
          <a:lstStyle/>
          <a:p>
            <a:r>
              <a:rPr lang="zh-TW" altLang="en-US" sz="4400" cap="all" dirty="0">
                <a:solidFill>
                  <a:srgbClr val="EE8011"/>
                </a:solidFill>
                <a:latin typeface="華康華綜體W5" panose="020B0509000000000000" pitchFamily="49" charset="-120"/>
                <a:ea typeface="華康華綜體W5" panose="020B0509000000000000" pitchFamily="49" charset="-120"/>
              </a:rPr>
              <a:t>編碼方式</a:t>
            </a: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900" y="1339273"/>
            <a:ext cx="10301900" cy="4008582"/>
          </a:xfrm>
          <a:prstGeom prst="rect">
            <a:avLst/>
          </a:prstGeom>
        </p:spPr>
      </p:pic>
    </p:spTree>
    <p:extLst>
      <p:ext uri="{BB962C8B-B14F-4D97-AF65-F5344CB8AC3E}">
        <p14:creationId xmlns:p14="http://schemas.microsoft.com/office/powerpoint/2010/main" val="213636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p:nvPr/>
        </p:nvSpPr>
        <p:spPr>
          <a:xfrm>
            <a:off x="4648200" y="6356351"/>
            <a:ext cx="2895600" cy="365125"/>
          </a:xfrm>
          <a:prstGeom prst="rect">
            <a:avLst/>
          </a:prstGeom>
          <a:noFill/>
          <a:ln>
            <a:noFill/>
          </a:ln>
        </p:spPr>
        <p:txBody>
          <a:bodyPr spcFirstLastPara="1" wrap="square" lIns="91425" tIns="45700" rIns="91425" bIns="45700" anchor="ctr" anchorCtr="0">
            <a:noAutofit/>
          </a:bodyPr>
          <a:lstStyle/>
          <a:p>
            <a:pPr algn="ctr">
              <a:buClr>
                <a:srgbClr val="898989"/>
              </a:buClr>
            </a:pPr>
            <a:r>
              <a:rPr lang="en-US" sz="1200">
                <a:solidFill>
                  <a:srgbClr val="898989"/>
                </a:solidFill>
                <a:latin typeface="Calibri"/>
                <a:ea typeface="Calibri"/>
                <a:cs typeface="Calibri"/>
                <a:sym typeface="Calibri"/>
              </a:rPr>
              <a:t>issuegneder-陳瓊花20160310</a:t>
            </a:r>
            <a:endParaRPr/>
          </a:p>
        </p:txBody>
      </p:sp>
      <p:pic>
        <p:nvPicPr>
          <p:cNvPr id="332" name="Shape 332" descr="螢幕快照 2016-03-10 下午5.21.53.png"/>
          <p:cNvPicPr preferRelativeResize="0"/>
          <p:nvPr/>
        </p:nvPicPr>
        <p:blipFill rotWithShape="1">
          <a:blip r:embed="rId3">
            <a:alphaModFix/>
          </a:blip>
          <a:srcRect/>
          <a:stretch/>
        </p:blipFill>
        <p:spPr>
          <a:xfrm>
            <a:off x="1574800" y="619760"/>
            <a:ext cx="9509760" cy="6238240"/>
          </a:xfrm>
          <a:prstGeom prst="rect">
            <a:avLst/>
          </a:prstGeom>
          <a:noFill/>
          <a:ln>
            <a:noFill/>
          </a:ln>
        </p:spPr>
      </p:pic>
      <p:sp>
        <p:nvSpPr>
          <p:cNvPr id="4" name="文字方塊 4"/>
          <p:cNvSpPr txBox="1">
            <a:spLocks noChangeArrowheads="1"/>
          </p:cNvSpPr>
          <p:nvPr/>
        </p:nvSpPr>
        <p:spPr bwMode="auto">
          <a:xfrm>
            <a:off x="1930400" y="188914"/>
            <a:ext cx="254635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smtClean="0">
                <a:latin typeface="華康中黑體" panose="020B0509000000000000" pitchFamily="49" charset="-120"/>
                <a:ea typeface="華康中黑體" panose="020B0509000000000000" pitchFamily="49" charset="-120"/>
              </a:rPr>
              <a:t>國中視覺</a:t>
            </a:r>
            <a:r>
              <a:rPr lang="zh-TW" altLang="en-US" sz="1800" dirty="0">
                <a:latin typeface="華康中黑體" panose="020B0509000000000000" pitchFamily="49" charset="-120"/>
                <a:ea typeface="華康中黑體" panose="020B0509000000000000" pitchFamily="49" charset="-120"/>
              </a:rPr>
              <a:t>藝術學習重點</a:t>
            </a:r>
          </a:p>
        </p:txBody>
      </p:sp>
    </p:spTree>
    <p:extLst>
      <p:ext uri="{BB962C8B-B14F-4D97-AF65-F5344CB8AC3E}">
        <p14:creationId xmlns:p14="http://schemas.microsoft.com/office/powerpoint/2010/main" val="1992069899"/>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Shape 337" descr="螢幕快照 2016-03-10 下午5.22.05.png"/>
          <p:cNvPicPr preferRelativeResize="0"/>
          <p:nvPr/>
        </p:nvPicPr>
        <p:blipFill rotWithShape="1">
          <a:blip r:embed="rId3">
            <a:alphaModFix/>
          </a:blip>
          <a:srcRect/>
          <a:stretch/>
        </p:blipFill>
        <p:spPr>
          <a:xfrm>
            <a:off x="1158240" y="264161"/>
            <a:ext cx="10180320" cy="6431280"/>
          </a:xfrm>
          <a:prstGeom prst="rect">
            <a:avLst/>
          </a:prstGeom>
          <a:noFill/>
          <a:ln>
            <a:noFill/>
          </a:ln>
        </p:spPr>
      </p:pic>
    </p:spTree>
    <p:extLst>
      <p:ext uri="{BB962C8B-B14F-4D97-AF65-F5344CB8AC3E}">
        <p14:creationId xmlns:p14="http://schemas.microsoft.com/office/powerpoint/2010/main" val="3464910576"/>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normAutofit/>
          </a:bodyPr>
          <a:lstStyle/>
          <a:p>
            <a:r>
              <a:rPr lang="zh-TW" altLang="en-US" sz="4000" b="0" dirty="0">
                <a:latin typeface="華康華綜體W5" panose="020B0509000000000000" pitchFamily="49" charset="-120"/>
                <a:ea typeface="華康華綜體W5" panose="020B0509000000000000" pitchFamily="49" charset="-120"/>
              </a:rPr>
              <a:t>研修</a:t>
            </a:r>
            <a:r>
              <a:rPr lang="zh-TW" altLang="en-US" sz="4000" b="0" dirty="0" smtClean="0">
                <a:latin typeface="華康華綜體W5" panose="020B0509000000000000" pitchFamily="49" charset="-120"/>
                <a:ea typeface="華康華綜體W5" panose="020B0509000000000000" pitchFamily="49" charset="-120"/>
              </a:rPr>
              <a:t>背景</a:t>
            </a:r>
            <a:endParaRPr lang="zh-TW" altLang="en-US" sz="4000" b="0" dirty="0">
              <a:latin typeface="華康華綜體W5" panose="020B0509000000000000" pitchFamily="49" charset="-120"/>
              <a:ea typeface="華康華綜體W5" panose="020B0509000000000000" pitchFamily="49" charset="-120"/>
            </a:endParaRPr>
          </a:p>
        </p:txBody>
      </p:sp>
      <p:sp>
        <p:nvSpPr>
          <p:cNvPr id="2" name="內容版面配置區 1"/>
          <p:cNvSpPr>
            <a:spLocks noGrp="1"/>
          </p:cNvSpPr>
          <p:nvPr>
            <p:ph idx="1"/>
          </p:nvPr>
        </p:nvSpPr>
        <p:spPr>
          <a:xfrm>
            <a:off x="1104900" y="1505527"/>
            <a:ext cx="9982200" cy="4904509"/>
          </a:xfrm>
        </p:spPr>
        <p:txBody>
          <a:bodyPr>
            <a:normAutofit lnSpcReduction="10000"/>
          </a:bodyPr>
          <a:lstStyle/>
          <a:p>
            <a:r>
              <a:rPr lang="zh-TW" altLang="en-US" sz="2800" dirty="0">
                <a:solidFill>
                  <a:srgbClr val="C00000"/>
                </a:solidFill>
                <a:latin typeface="華康魏碑體" panose="03000709000000000000" pitchFamily="65" charset="-120"/>
                <a:ea typeface="華康魏碑體" panose="03000709000000000000" pitchFamily="65" charset="-120"/>
              </a:rPr>
              <a:t>中小學藝術領域</a:t>
            </a:r>
            <a:r>
              <a:rPr lang="en-US" altLang="zh-TW" sz="2800" dirty="0">
                <a:solidFill>
                  <a:srgbClr val="C00000"/>
                </a:solidFill>
                <a:latin typeface="華康魏碑體" panose="03000709000000000000" pitchFamily="65" charset="-120"/>
                <a:ea typeface="華康魏碑體" panose="03000709000000000000" pitchFamily="65" charset="-120"/>
              </a:rPr>
              <a:t>/</a:t>
            </a:r>
            <a:r>
              <a:rPr lang="zh-TW" altLang="en-US" sz="2800" dirty="0">
                <a:solidFill>
                  <a:srgbClr val="C00000"/>
                </a:solidFill>
                <a:latin typeface="華康魏碑體" panose="03000709000000000000" pitchFamily="65" charset="-120"/>
                <a:ea typeface="華康魏碑體" panose="03000709000000000000" pitchFamily="65" charset="-120"/>
              </a:rPr>
              <a:t>科目課程架構缺乏</a:t>
            </a:r>
            <a:r>
              <a:rPr lang="zh-TW" altLang="en-US" sz="2800" dirty="0" smtClean="0">
                <a:solidFill>
                  <a:srgbClr val="C00000"/>
                </a:solidFill>
                <a:latin typeface="華康魏碑體" panose="03000709000000000000" pitchFamily="65" charset="-120"/>
                <a:ea typeface="華康魏碑體" panose="03000709000000000000" pitchFamily="65" charset="-120"/>
              </a:rPr>
              <a:t>連貫</a:t>
            </a:r>
            <a:endParaRPr lang="en-US" altLang="zh-TW" sz="2800" dirty="0" smtClean="0">
              <a:solidFill>
                <a:srgbClr val="C00000"/>
              </a:solidFill>
              <a:latin typeface="華康魏碑體" panose="03000709000000000000" pitchFamily="65" charset="-120"/>
              <a:ea typeface="華康魏碑體" panose="03000709000000000000" pitchFamily="65" charset="-120"/>
            </a:endParaRPr>
          </a:p>
          <a:p>
            <a:pPr lvl="1"/>
            <a:r>
              <a:rPr lang="zh-TW" altLang="en-US" sz="2400" dirty="0">
                <a:latin typeface="華康魏碑體" panose="03000709000000000000" pitchFamily="65" charset="-120"/>
                <a:ea typeface="華康魏碑體" panose="03000709000000000000" pitchFamily="65" charset="-120"/>
              </a:rPr>
              <a:t>連貫發展</a:t>
            </a:r>
            <a:r>
              <a:rPr lang="zh-TW" altLang="en-US" sz="2400" dirty="0" smtClean="0">
                <a:latin typeface="華康魏碑體" panose="03000709000000000000" pitchFamily="65" charset="-120"/>
                <a:ea typeface="華康魏碑體" panose="03000709000000000000" pitchFamily="65" charset="-120"/>
              </a:rPr>
              <a:t>中小學</a:t>
            </a:r>
            <a:r>
              <a:rPr lang="zh-TW" altLang="en-US" sz="2400" dirty="0">
                <a:latin typeface="華康魏碑體" panose="03000709000000000000" pitchFamily="65" charset="-120"/>
                <a:ea typeface="華康魏碑體" panose="03000709000000000000" pitchFamily="65" charset="-120"/>
              </a:rPr>
              <a:t>藝術領域</a:t>
            </a:r>
            <a:r>
              <a:rPr lang="zh-TW" altLang="en-US" sz="2400" dirty="0" smtClean="0">
                <a:latin typeface="華康魏碑體" panose="03000709000000000000" pitchFamily="65" charset="-120"/>
                <a:ea typeface="華康魏碑體" panose="03000709000000000000" pitchFamily="65" charset="-120"/>
              </a:rPr>
              <a:t>課程</a:t>
            </a:r>
            <a:endParaRPr lang="en-US" altLang="zh-TW" sz="2400" dirty="0" smtClean="0">
              <a:latin typeface="華康魏碑體" panose="03000709000000000000" pitchFamily="65" charset="-120"/>
              <a:ea typeface="華康魏碑體" panose="03000709000000000000" pitchFamily="65" charset="-120"/>
            </a:endParaRPr>
          </a:p>
          <a:p>
            <a:r>
              <a:rPr lang="zh-TW" altLang="en-US" sz="2800" dirty="0">
                <a:solidFill>
                  <a:srgbClr val="C00000"/>
                </a:solidFill>
                <a:latin typeface="華康魏碑體" panose="03000709000000000000" pitchFamily="65" charset="-120"/>
                <a:ea typeface="華康魏碑體" panose="03000709000000000000" pitchFamily="65" charset="-120"/>
              </a:rPr>
              <a:t>課程綱要論述不夠</a:t>
            </a:r>
            <a:r>
              <a:rPr lang="zh-TW" altLang="en-US" sz="2800" dirty="0" smtClean="0">
                <a:solidFill>
                  <a:srgbClr val="C00000"/>
                </a:solidFill>
                <a:latin typeface="華康魏碑體" panose="03000709000000000000" pitchFamily="65" charset="-120"/>
                <a:ea typeface="華康魏碑體" panose="03000709000000000000" pitchFamily="65" charset="-120"/>
              </a:rPr>
              <a:t>清晰</a:t>
            </a:r>
            <a:endParaRPr lang="en-US" altLang="zh-TW" sz="2800" dirty="0" smtClean="0">
              <a:solidFill>
                <a:srgbClr val="C00000"/>
              </a:solidFill>
              <a:latin typeface="華康魏碑體" panose="03000709000000000000" pitchFamily="65" charset="-120"/>
              <a:ea typeface="華康魏碑體" panose="03000709000000000000" pitchFamily="65" charset="-120"/>
            </a:endParaRPr>
          </a:p>
          <a:p>
            <a:pPr lvl="1"/>
            <a:r>
              <a:rPr lang="zh-TW" altLang="en-US" sz="2400" dirty="0">
                <a:latin typeface="華康魏碑體" panose="03000709000000000000" pitchFamily="65" charset="-120"/>
                <a:ea typeface="華康魏碑體" panose="03000709000000000000" pitchFamily="65" charset="-120"/>
              </a:rPr>
              <a:t>強化課綱的解析轉化，融合傳統與當代課程哲學觀與</a:t>
            </a:r>
            <a:r>
              <a:rPr lang="zh-TW" altLang="en-US" sz="2400" dirty="0" smtClean="0">
                <a:latin typeface="華康魏碑體" panose="03000709000000000000" pitchFamily="65" charset="-120"/>
                <a:ea typeface="華康魏碑體" panose="03000709000000000000" pitchFamily="65" charset="-120"/>
              </a:rPr>
              <a:t>情境</a:t>
            </a:r>
            <a:endParaRPr lang="en-US" altLang="zh-TW" sz="2400" dirty="0" smtClean="0">
              <a:latin typeface="華康魏碑體" panose="03000709000000000000" pitchFamily="65" charset="-120"/>
              <a:ea typeface="華康魏碑體" panose="03000709000000000000" pitchFamily="65" charset="-120"/>
            </a:endParaRPr>
          </a:p>
          <a:p>
            <a:pPr lvl="1"/>
            <a:r>
              <a:rPr lang="zh-TW" altLang="en-US" sz="2400" dirty="0" smtClean="0">
                <a:latin typeface="華康魏碑體" panose="03000709000000000000" pitchFamily="65" charset="-120"/>
                <a:ea typeface="華康魏碑體" panose="03000709000000000000" pitchFamily="65" charset="-120"/>
              </a:rPr>
              <a:t>彰顯</a:t>
            </a:r>
            <a:r>
              <a:rPr lang="zh-TW" altLang="en-US" sz="2400" dirty="0">
                <a:latin typeface="華康魏碑體" panose="03000709000000000000" pitchFamily="65" charset="-120"/>
                <a:ea typeface="華康魏碑體" panose="03000709000000000000" pitchFamily="65" charset="-120"/>
              </a:rPr>
              <a:t>藝術課程的屬性與特質</a:t>
            </a:r>
            <a:r>
              <a:rPr lang="zh-TW" altLang="en-US" sz="2400" dirty="0" smtClean="0">
                <a:latin typeface="華康魏碑體" panose="03000709000000000000" pitchFamily="65" charset="-120"/>
                <a:ea typeface="華康魏碑體" panose="03000709000000000000" pitchFamily="65" charset="-120"/>
              </a:rPr>
              <a:t>，兼顧</a:t>
            </a:r>
            <a:r>
              <a:rPr lang="zh-TW" altLang="en-US" sz="2400" dirty="0">
                <a:latin typeface="華康魏碑體" panose="03000709000000000000" pitchFamily="65" charset="-120"/>
                <a:ea typeface="華康魏碑體" panose="03000709000000000000" pitchFamily="65" charset="-120"/>
              </a:rPr>
              <a:t>行為、問題解決與表現等</a:t>
            </a:r>
            <a:r>
              <a:rPr lang="zh-TW" altLang="en-US" sz="2400" dirty="0" smtClean="0">
                <a:latin typeface="華康魏碑體" panose="03000709000000000000" pitchFamily="65" charset="-120"/>
                <a:ea typeface="華康魏碑體" panose="03000709000000000000" pitchFamily="65" charset="-120"/>
              </a:rPr>
              <a:t>層次</a:t>
            </a:r>
            <a:endParaRPr lang="en-US" altLang="zh-TW" sz="2400" dirty="0" smtClean="0">
              <a:latin typeface="華康魏碑體" panose="03000709000000000000" pitchFamily="65" charset="-120"/>
              <a:ea typeface="華康魏碑體" panose="03000709000000000000" pitchFamily="65" charset="-120"/>
            </a:endParaRPr>
          </a:p>
          <a:p>
            <a:r>
              <a:rPr lang="zh-TW" altLang="en-US" sz="2800" dirty="0">
                <a:solidFill>
                  <a:srgbClr val="C00000"/>
                </a:solidFill>
                <a:latin typeface="華康魏碑體" panose="03000709000000000000" pitchFamily="65" charset="-120"/>
                <a:ea typeface="華康魏碑體" panose="03000709000000000000" pitchFamily="65" charset="-120"/>
              </a:rPr>
              <a:t>課程組織的連貫與統整有待</a:t>
            </a:r>
            <a:r>
              <a:rPr lang="zh-TW" altLang="en-US" sz="2800" dirty="0" smtClean="0">
                <a:solidFill>
                  <a:srgbClr val="C00000"/>
                </a:solidFill>
                <a:latin typeface="華康魏碑體" panose="03000709000000000000" pitchFamily="65" charset="-120"/>
                <a:ea typeface="華康魏碑體" panose="03000709000000000000" pitchFamily="65" charset="-120"/>
              </a:rPr>
              <a:t>強化</a:t>
            </a:r>
            <a:endParaRPr lang="en-US" altLang="zh-TW" sz="2800" dirty="0" smtClean="0">
              <a:solidFill>
                <a:srgbClr val="C00000"/>
              </a:solidFill>
              <a:latin typeface="華康魏碑體" panose="03000709000000000000" pitchFamily="65" charset="-120"/>
              <a:ea typeface="華康魏碑體" panose="03000709000000000000" pitchFamily="65" charset="-120"/>
            </a:endParaRPr>
          </a:p>
          <a:p>
            <a:pPr lvl="1"/>
            <a:r>
              <a:rPr lang="zh-TW" altLang="en-US" sz="2400" dirty="0">
                <a:latin typeface="華康魏碑體" panose="03000709000000000000" pitchFamily="65" charset="-120"/>
                <a:ea typeface="華康魏碑體" panose="03000709000000000000" pitchFamily="65" charset="-120"/>
              </a:rPr>
              <a:t>課程綱要的架構、目標的設定、內容的組織及</a:t>
            </a:r>
            <a:r>
              <a:rPr lang="zh-TW" altLang="en-US" sz="2400" dirty="0" smtClean="0">
                <a:latin typeface="華康魏碑體" panose="03000709000000000000" pitchFamily="65" charset="-120"/>
                <a:ea typeface="華康魏碑體" panose="03000709000000000000" pitchFamily="65" charset="-120"/>
              </a:rPr>
              <a:t>實施細則</a:t>
            </a:r>
            <a:r>
              <a:rPr lang="zh-TW" altLang="en-US" sz="2400" dirty="0">
                <a:latin typeface="華康魏碑體" panose="03000709000000000000" pitchFamily="65" charset="-120"/>
                <a:ea typeface="華康魏碑體" panose="03000709000000000000" pitchFamily="65" charset="-120"/>
              </a:rPr>
              <a:t>相關的</a:t>
            </a:r>
            <a:r>
              <a:rPr lang="zh-TW" altLang="en-US" sz="2400" dirty="0" smtClean="0">
                <a:latin typeface="華康魏碑體" panose="03000709000000000000" pitchFamily="65" charset="-120"/>
                <a:ea typeface="華康魏碑體" panose="03000709000000000000" pitchFamily="65" charset="-120"/>
              </a:rPr>
              <a:t>考量，力求一致性</a:t>
            </a:r>
            <a:endParaRPr lang="en-US" altLang="zh-TW" sz="2400" dirty="0" smtClean="0">
              <a:latin typeface="華康魏碑體" panose="03000709000000000000" pitchFamily="65" charset="-120"/>
              <a:ea typeface="華康魏碑體" panose="03000709000000000000" pitchFamily="65" charset="-120"/>
            </a:endParaRPr>
          </a:p>
          <a:p>
            <a:r>
              <a:rPr lang="zh-TW" altLang="en-US" sz="2800" dirty="0">
                <a:solidFill>
                  <a:srgbClr val="C00000"/>
                </a:solidFill>
                <a:latin typeface="華康魏碑體" panose="03000709000000000000" pitchFamily="65" charset="-120"/>
                <a:ea typeface="華康魏碑體" panose="03000709000000000000" pitchFamily="65" charset="-120"/>
              </a:rPr>
              <a:t>藝術生活科定位</a:t>
            </a:r>
            <a:r>
              <a:rPr lang="zh-TW" altLang="en-US" sz="2800" dirty="0" smtClean="0">
                <a:solidFill>
                  <a:srgbClr val="C00000"/>
                </a:solidFill>
                <a:latin typeface="華康魏碑體" panose="03000709000000000000" pitchFamily="65" charset="-120"/>
                <a:ea typeface="華康魏碑體" panose="03000709000000000000" pitchFamily="65" charset="-120"/>
              </a:rPr>
              <a:t>問題</a:t>
            </a:r>
            <a:endParaRPr lang="en-US" altLang="zh-TW" sz="2800" dirty="0" smtClean="0">
              <a:solidFill>
                <a:srgbClr val="C00000"/>
              </a:solidFill>
              <a:latin typeface="華康魏碑體" panose="03000709000000000000" pitchFamily="65" charset="-120"/>
              <a:ea typeface="華康魏碑體" panose="03000709000000000000" pitchFamily="65" charset="-120"/>
            </a:endParaRPr>
          </a:p>
          <a:p>
            <a:pPr lvl="1"/>
            <a:r>
              <a:rPr lang="zh-TW" altLang="en-US" sz="2400" dirty="0">
                <a:latin typeface="華康魏碑體" panose="03000709000000000000" pitchFamily="65" charset="-120"/>
                <a:ea typeface="華康魏碑體" panose="03000709000000000000" pitchFamily="65" charset="-120"/>
              </a:rPr>
              <a:t>落實藝術於生活中的應用，強化各學科屬性的區隔、學習的必要性與多元選擇的機會</a:t>
            </a:r>
          </a:p>
        </p:txBody>
      </p:sp>
    </p:spTree>
    <p:extLst>
      <p:ext uri="{BB962C8B-B14F-4D97-AF65-F5344CB8AC3E}">
        <p14:creationId xmlns:p14="http://schemas.microsoft.com/office/powerpoint/2010/main" val="132395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字方塊 4"/>
          <p:cNvSpPr txBox="1">
            <a:spLocks noChangeArrowheads="1"/>
          </p:cNvSpPr>
          <p:nvPr/>
        </p:nvSpPr>
        <p:spPr bwMode="auto">
          <a:xfrm>
            <a:off x="1930400" y="188914"/>
            <a:ext cx="254635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華康中黑體" panose="020B0509000000000000" pitchFamily="49" charset="-120"/>
                <a:ea typeface="華康中黑體" panose="020B0509000000000000" pitchFamily="49" charset="-120"/>
              </a:rPr>
              <a:t>國小視覺藝術學習重點</a:t>
            </a:r>
          </a:p>
        </p:txBody>
      </p:sp>
      <p:graphicFrame>
        <p:nvGraphicFramePr>
          <p:cNvPr id="6" name="表格 5"/>
          <p:cNvGraphicFramePr>
            <a:graphicFrameLocks noGrp="1"/>
          </p:cNvGraphicFramePr>
          <p:nvPr>
            <p:extLst>
              <p:ext uri="{D42A27DB-BD31-4B8C-83A1-F6EECF244321}">
                <p14:modId xmlns:p14="http://schemas.microsoft.com/office/powerpoint/2010/main" val="3962537301"/>
              </p:ext>
            </p:extLst>
          </p:nvPr>
        </p:nvGraphicFramePr>
        <p:xfrm>
          <a:off x="1300480" y="714375"/>
          <a:ext cx="10200640" cy="5821364"/>
        </p:xfrm>
        <a:graphic>
          <a:graphicData uri="http://schemas.openxmlformats.org/drawingml/2006/table">
            <a:tbl>
              <a:tblPr/>
              <a:tblGrid>
                <a:gridCol w="1111787">
                  <a:extLst>
                    <a:ext uri="{9D8B030D-6E8A-4147-A177-3AD203B41FA5}">
                      <a16:colId xmlns:a16="http://schemas.microsoft.com/office/drawing/2014/main" val="20000"/>
                    </a:ext>
                  </a:extLst>
                </a:gridCol>
                <a:gridCol w="1114104">
                  <a:extLst>
                    <a:ext uri="{9D8B030D-6E8A-4147-A177-3AD203B41FA5}">
                      <a16:colId xmlns:a16="http://schemas.microsoft.com/office/drawing/2014/main" val="20001"/>
                    </a:ext>
                  </a:extLst>
                </a:gridCol>
                <a:gridCol w="2242102">
                  <a:extLst>
                    <a:ext uri="{9D8B030D-6E8A-4147-A177-3AD203B41FA5}">
                      <a16:colId xmlns:a16="http://schemas.microsoft.com/office/drawing/2014/main" val="20002"/>
                    </a:ext>
                  </a:extLst>
                </a:gridCol>
                <a:gridCol w="2867482">
                  <a:extLst>
                    <a:ext uri="{9D8B030D-6E8A-4147-A177-3AD203B41FA5}">
                      <a16:colId xmlns:a16="http://schemas.microsoft.com/office/drawing/2014/main" val="20003"/>
                    </a:ext>
                  </a:extLst>
                </a:gridCol>
                <a:gridCol w="2865165">
                  <a:extLst>
                    <a:ext uri="{9D8B030D-6E8A-4147-A177-3AD203B41FA5}">
                      <a16:colId xmlns:a16="http://schemas.microsoft.com/office/drawing/2014/main" val="20004"/>
                    </a:ext>
                  </a:extLst>
                </a:gridCol>
              </a:tblGrid>
              <a:tr h="4651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學習</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階段</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29821" marR="2982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學習</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構面</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關鍵內涵</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學習表現</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學習內容</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29821" marR="29821"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extLst>
                  <a:ext uri="{0D108BD9-81ED-4DB2-BD59-A6C34878D82A}">
                    <a16:rowId xmlns:a16="http://schemas.microsoft.com/office/drawing/2014/main" val="10000"/>
                  </a:ext>
                </a:extLst>
              </a:tr>
              <a:tr h="698500">
                <a:tc rowSpan="7">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第</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二</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學</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習</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階</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段</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三</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四</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年</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級</a:t>
                      </a:r>
                    </a:p>
                  </a:txBody>
                  <a:tcPr marL="29821" marR="29821"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表現</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視覺探索</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能探索視覺元素，並表達自我感受與想像。</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E-</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色彩感知、造形與空間的探索</a:t>
                      </a: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E-</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媒材、技法及工具</a:t>
                      </a:r>
                      <a:r>
                        <a:rPr kumimoji="0" lang="zh-TW" altLang="zh-TW" sz="1200" b="0" i="0" u="none" strike="noStrike" cap="none" normalizeH="0" baseline="0" smtClean="0">
                          <a:ln>
                            <a:noFill/>
                          </a:ln>
                          <a:solidFill>
                            <a:schemeClr val="tx1"/>
                          </a:solidFill>
                          <a:effectLst/>
                          <a:latin typeface="Damascus Semi Bold"/>
                          <a:ea typeface="標楷體" panose="03000509000000000000" pitchFamily="65" charset="-120"/>
                          <a:cs typeface="Times New Roman" panose="02020603050405020304" pitchFamily="18" charset="0"/>
                        </a:rPr>
                        <a:t>知能</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E-</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-3</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點線面創作體驗、平面與立體創作、聯想創作</a:t>
                      </a:r>
                    </a:p>
                  </a:txBody>
                  <a:tcPr marL="29821" marR="29821"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500">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媒介技能</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能探索媒材特性與技法，進行創作。</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2"/>
                  </a:ext>
                </a:extLst>
              </a:tr>
              <a:tr h="698500">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創作展現</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-3</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能使用視覺元素與想像力，豐富創作主題。</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3"/>
                  </a:ext>
                </a:extLst>
              </a:tr>
              <a:tr h="698500">
                <a:tc vMerge="1">
                  <a:txBody>
                    <a:bodyPr/>
                    <a:lstStyle/>
                    <a:p>
                      <a:endParaRPr lang="zh-TW" altLang="en-US"/>
                    </a:p>
                  </a:txBody>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鑑賞</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審美感知</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能發現生活中的視覺元素，並表達自己的情感。</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視覺元素、生活之美、視覺聯想</a:t>
                      </a: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自然物與人造物、藝術作品與藝術家</a:t>
                      </a:r>
                    </a:p>
                  </a:txBody>
                  <a:tcPr marL="29821" marR="29821"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863">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審美理解</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能觀察生活物件與藝術作品，並珍視自己與他人的創作。</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5"/>
                  </a:ext>
                </a:extLst>
              </a:tr>
              <a:tr h="931863">
                <a:tc vMerge="1">
                  <a:txBody>
                    <a:bodyPr/>
                    <a:lstStyle/>
                    <a:p>
                      <a:endParaRPr lang="zh-TW" altLang="en-US"/>
                    </a:p>
                  </a:txBody>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實踐</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藝術參與</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3-</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能參與學校、社區的藝文活動，並展現禮貌與學習態度。</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P-</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藝文活動、參觀禮儀</a:t>
                      </a: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P-</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藝術蒐藏、生活實作、環境布置</a:t>
                      </a:r>
                    </a:p>
                  </a:txBody>
                  <a:tcPr marL="29821" marR="29821"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8500">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生活應用</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3-</a:t>
                      </a:r>
                      <a:r>
                        <a:rPr kumimoji="0" lang="zh-TW" altLang="zh-TW" sz="12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Ⅱ</a:t>
                      </a:r>
                      <a:r>
                        <a:rPr kumimoji="0" lang="en-US" altLang="zh-TW" sz="12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能運用藝術創作及蒐集物件，美化生活環境。</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7"/>
                  </a:ext>
                </a:extLst>
              </a:tr>
            </a:tbl>
          </a:graphicData>
        </a:graphic>
      </p:graphicFrame>
      <p:sp>
        <p:nvSpPr>
          <p:cNvPr id="4612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C6F7AD8-DBBE-4B3A-B01E-385944F3BFED}" type="slidenum">
              <a:rPr lang="zh-TW" altLang="en-US">
                <a:solidFill>
                  <a:srgbClr val="898989"/>
                </a:solidFill>
                <a:latin typeface="Calibri" panose="020F0502020204030204" pitchFamily="34" charset="0"/>
              </a:rPr>
              <a:pPr/>
              <a:t>30</a:t>
            </a:fld>
            <a:endParaRPr lang="zh-TW"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87830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100153527"/>
              </p:ext>
            </p:extLst>
          </p:nvPr>
        </p:nvGraphicFramePr>
        <p:xfrm>
          <a:off x="1188722" y="609600"/>
          <a:ext cx="10363198" cy="5953759"/>
        </p:xfrm>
        <a:graphic>
          <a:graphicData uri="http://schemas.openxmlformats.org/drawingml/2006/table">
            <a:tbl>
              <a:tblPr/>
              <a:tblGrid>
                <a:gridCol w="1129235">
                  <a:extLst>
                    <a:ext uri="{9D8B030D-6E8A-4147-A177-3AD203B41FA5}">
                      <a16:colId xmlns:a16="http://schemas.microsoft.com/office/drawing/2014/main" val="20000"/>
                    </a:ext>
                  </a:extLst>
                </a:gridCol>
                <a:gridCol w="1131534">
                  <a:extLst>
                    <a:ext uri="{9D8B030D-6E8A-4147-A177-3AD203B41FA5}">
                      <a16:colId xmlns:a16="http://schemas.microsoft.com/office/drawing/2014/main" val="20001"/>
                    </a:ext>
                  </a:extLst>
                </a:gridCol>
                <a:gridCol w="2279167">
                  <a:extLst>
                    <a:ext uri="{9D8B030D-6E8A-4147-A177-3AD203B41FA5}">
                      <a16:colId xmlns:a16="http://schemas.microsoft.com/office/drawing/2014/main" val="20002"/>
                    </a:ext>
                  </a:extLst>
                </a:gridCol>
                <a:gridCol w="2911631">
                  <a:extLst>
                    <a:ext uri="{9D8B030D-6E8A-4147-A177-3AD203B41FA5}">
                      <a16:colId xmlns:a16="http://schemas.microsoft.com/office/drawing/2014/main" val="20003"/>
                    </a:ext>
                  </a:extLst>
                </a:gridCol>
                <a:gridCol w="2911631">
                  <a:extLst>
                    <a:ext uri="{9D8B030D-6E8A-4147-A177-3AD203B41FA5}">
                      <a16:colId xmlns:a16="http://schemas.microsoft.com/office/drawing/2014/main" val="20004"/>
                    </a:ext>
                  </a:extLst>
                </a:gridCol>
              </a:tblGrid>
              <a:tr h="45823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學習</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階段</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29821" marR="29821"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學習</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構面</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關鍵內涵</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學習表現</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學習內容</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29821" marR="29821"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7E6E6"/>
                    </a:solidFill>
                  </a:tcPr>
                </a:tc>
                <a:extLst>
                  <a:ext uri="{0D108BD9-81ED-4DB2-BD59-A6C34878D82A}">
                    <a16:rowId xmlns:a16="http://schemas.microsoft.com/office/drawing/2014/main" val="10000"/>
                  </a:ext>
                </a:extLst>
              </a:tr>
              <a:tr h="686530">
                <a:tc rowSpan="7">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第</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三</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學</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習</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階</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段</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五</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六</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年</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級</a:t>
                      </a:r>
                    </a:p>
                  </a:txBody>
                  <a:tcPr marL="29821" marR="29821"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表現</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視覺探索</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能使用視覺元素和構成要素，探索創作歷程。</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E-</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視覺元素、色彩與構成要素的辨識與溝通</a:t>
                      </a: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E-</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多元的媒材技法與創作表現類型</a:t>
                      </a: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E-</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-3</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設計思考與實作</a:t>
                      </a:r>
                    </a:p>
                  </a:txBody>
                  <a:tcPr marL="29821" marR="29821"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6530">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媒介技能</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能學習多元媒材與技法，表現創作主題。</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2"/>
                  </a:ext>
                </a:extLst>
              </a:tr>
              <a:tr h="686530">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創作展現</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-3</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能學習設計式思考，進行創意發想和實作。</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3"/>
                  </a:ext>
                </a:extLst>
              </a:tr>
              <a:tr h="916468">
                <a:tc vMerge="1">
                  <a:txBody>
                    <a:bodyPr/>
                    <a:lstStyle/>
                    <a:p>
                      <a:endParaRPr lang="zh-TW" altLang="en-US"/>
                    </a:p>
                  </a:txBody>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鑑賞</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審美感知</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能發現藝術作品中的構成要素與形式原理，並表達自己的想法。</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藝術語彙、形式原理與視覺美感</a:t>
                      </a: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A-</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生活物品、藝術作品與流行文化的特質</a:t>
                      </a:r>
                    </a:p>
                  </a:txBody>
                  <a:tcPr marL="29821" marR="29821"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6468">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審美理解</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能表達對生活物件及藝術作品的看法，並欣賞不同的藝術與文化。</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5"/>
                  </a:ext>
                </a:extLst>
              </a:tr>
              <a:tr h="916468">
                <a:tc vMerge="1">
                  <a:txBody>
                    <a:bodyPr/>
                    <a:lstStyle/>
                    <a:p>
                      <a:endParaRPr lang="zh-TW" altLang="en-US"/>
                    </a:p>
                  </a:txBody>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實踐</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藝術參與</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3-</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能觀察、參與和記錄學校、社區的藝文活動，體會藝術與生活的關係。</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P-</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-1</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藝文展演、藝術檔案</a:t>
                      </a: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P-</a:t>
                      </a:r>
                      <a:r>
                        <a:rPr kumimoji="0" lang="zh-TW"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生活設計、公共藝術、環境藝術</a:t>
                      </a:r>
                    </a:p>
                  </a:txBody>
                  <a:tcPr marL="29821" marR="29821"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86530">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生活應用</a:t>
                      </a:r>
                    </a:p>
                  </a:txBody>
                  <a:tcPr marL="29821" marR="2982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視</a:t>
                      </a:r>
                      <a:r>
                        <a:rPr kumimoji="0" lang="en-US" altLang="zh-TW" sz="12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3-</a:t>
                      </a:r>
                      <a:r>
                        <a:rPr kumimoji="0" lang="zh-TW" altLang="zh-TW" sz="12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Ⅲ</a:t>
                      </a:r>
                      <a:r>
                        <a:rPr kumimoji="0" lang="en-US" altLang="zh-TW" sz="1200" b="1"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-2</a:t>
                      </a:r>
                      <a:endPar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zh-TW" altLang="zh-TW" sz="1200" b="0" i="0" u="none" strike="noStrike" cap="none" normalizeH="0" baseline="0" dirty="0" smtClean="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rPr>
                        <a:t>能應用設計式思考，試探改變生活環境。</a:t>
                      </a:r>
                    </a:p>
                  </a:txBody>
                  <a:tcPr marL="29821" marR="298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7"/>
                  </a:ext>
                </a:extLst>
              </a:tr>
            </a:tbl>
          </a:graphicData>
        </a:graphic>
      </p:graphicFrame>
      <p:sp>
        <p:nvSpPr>
          <p:cNvPr id="47148"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963D48E-71DF-4479-B84F-29F5DE9390B8}" type="slidenum">
              <a:rPr lang="zh-TW" altLang="en-US">
                <a:solidFill>
                  <a:srgbClr val="898989"/>
                </a:solidFill>
                <a:latin typeface="Calibri" panose="020F0502020204030204" pitchFamily="34" charset="0"/>
              </a:rPr>
              <a:pPr/>
              <a:t>31</a:t>
            </a:fld>
            <a:endParaRPr lang="zh-TW"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86118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976" y="157018"/>
            <a:ext cx="9139593" cy="6539346"/>
          </a:xfrm>
          <a:prstGeom prst="rect">
            <a:avLst/>
          </a:prstGeom>
        </p:spPr>
      </p:pic>
    </p:spTree>
    <p:extLst>
      <p:ext uri="{BB962C8B-B14F-4D97-AF65-F5344CB8AC3E}">
        <p14:creationId xmlns:p14="http://schemas.microsoft.com/office/powerpoint/2010/main" val="75028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Shape 702"/>
          <p:cNvPicPr preferRelativeResize="0"/>
          <p:nvPr/>
        </p:nvPicPr>
        <p:blipFill rotWithShape="1">
          <a:blip r:embed="rId3">
            <a:alphaModFix/>
          </a:blip>
          <a:srcRect/>
          <a:stretch/>
        </p:blipFill>
        <p:spPr>
          <a:xfrm>
            <a:off x="1914526" y="219075"/>
            <a:ext cx="8442325" cy="6437312"/>
          </a:xfrm>
          <a:prstGeom prst="rect">
            <a:avLst/>
          </a:prstGeom>
          <a:noFill/>
          <a:ln>
            <a:noFill/>
          </a:ln>
        </p:spPr>
      </p:pic>
      <p:sp>
        <p:nvSpPr>
          <p:cNvPr id="703" name="Shape 703"/>
          <p:cNvSpPr/>
          <p:nvPr/>
        </p:nvSpPr>
        <p:spPr>
          <a:xfrm>
            <a:off x="2470150" y="2982913"/>
            <a:ext cx="7764462" cy="911225"/>
          </a:xfrm>
          <a:prstGeom prst="roundRect">
            <a:avLst>
              <a:gd name="adj" fmla="val 16667"/>
            </a:avLst>
          </a:prstGeom>
          <a:gradFill>
            <a:gsLst>
              <a:gs pos="0">
                <a:srgbClr val="C9B5E8"/>
              </a:gs>
              <a:gs pos="35000">
                <a:srgbClr val="D9CBEE"/>
              </a:gs>
              <a:gs pos="100000">
                <a:srgbClr val="F0EAF9"/>
              </a:gs>
            </a:gsLst>
            <a:lin ang="16200000" scaled="0"/>
          </a:gradFill>
          <a:ln w="9525" cap="flat" cmpd="sng">
            <a:solidFill>
              <a:srgbClr val="7D60A0"/>
            </a:solidFill>
            <a:prstDash val="solid"/>
            <a:miter lim="8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a:buClr>
                <a:srgbClr val="000000"/>
              </a:buClr>
            </a:pPr>
            <a:r>
              <a:rPr lang="en-US" sz="2400">
                <a:solidFill>
                  <a:srgbClr val="000000"/>
                </a:solidFill>
                <a:latin typeface="Arial"/>
                <a:ea typeface="Arial"/>
                <a:cs typeface="Arial"/>
                <a:sym typeface="Arial"/>
              </a:rPr>
              <a:t>用以引導課程設計、教材研發、教科書編審、教學與學習評量的實施。</a:t>
            </a:r>
            <a:endParaRPr/>
          </a:p>
        </p:txBody>
      </p:sp>
      <p:sp>
        <p:nvSpPr>
          <p:cNvPr id="704" name="Shape 704"/>
          <p:cNvSpPr/>
          <p:nvPr/>
        </p:nvSpPr>
        <p:spPr>
          <a:xfrm>
            <a:off x="2949576" y="533400"/>
            <a:ext cx="6389687" cy="5516562"/>
          </a:xfrm>
          <a:prstGeom prst="irregularSeal1">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Autofit/>
          </a:bodyPr>
          <a:lstStyle/>
          <a:p>
            <a:pPr algn="ctr">
              <a:buClr>
                <a:srgbClr val="FFFFFF"/>
              </a:buClr>
            </a:pPr>
            <a:r>
              <a:rPr lang="en-US" sz="6000" dirty="0" err="1">
                <a:solidFill>
                  <a:srgbClr val="FFFFFF"/>
                </a:solidFill>
                <a:latin typeface="Arial"/>
                <a:ea typeface="Arial"/>
                <a:cs typeface="Arial"/>
                <a:sym typeface="Arial"/>
              </a:rPr>
              <a:t>學習重點</a:t>
            </a:r>
            <a:endParaRPr dirty="0"/>
          </a:p>
        </p:txBody>
      </p:sp>
    </p:spTree>
    <p:extLst>
      <p:ext uri="{BB962C8B-B14F-4D97-AF65-F5344CB8AC3E}">
        <p14:creationId xmlns:p14="http://schemas.microsoft.com/office/powerpoint/2010/main" val="226483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2"/>
                                        </p:tgtEl>
                                        <p:attrNameLst>
                                          <p:attrName>style.visibility</p:attrName>
                                        </p:attrNameLst>
                                      </p:cBhvr>
                                      <p:to>
                                        <p:strVal val="visible"/>
                                      </p:to>
                                    </p:set>
                                    <p:animEffect transition="in" filter="fade">
                                      <p:cBhvr>
                                        <p:cTn id="7" dur="500"/>
                                        <p:tgtEl>
                                          <p:spTgt spid="7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3"/>
                                        </p:tgtEl>
                                        <p:attrNameLst>
                                          <p:attrName>style.visibility</p:attrName>
                                        </p:attrNameLst>
                                      </p:cBhvr>
                                      <p:to>
                                        <p:strVal val="visible"/>
                                      </p:to>
                                    </p:set>
                                    <p:animEffect transition="in" filter="fade">
                                      <p:cBhvr>
                                        <p:cTn id="12" dur="2000"/>
                                        <p:tgtEl>
                                          <p:spTgt spid="7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4"/>
                                        </p:tgtEl>
                                        <p:attrNameLst>
                                          <p:attrName>style.visibility</p:attrName>
                                        </p:attrNameLst>
                                      </p:cBhvr>
                                      <p:to>
                                        <p:strVal val="visible"/>
                                      </p:to>
                                    </p:set>
                                    <p:animEffect transition="in" filter="fade">
                                      <p:cBhvr>
                                        <p:cTn id="17" dur="1000"/>
                                        <p:tgtEl>
                                          <p:spTgt spid="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368" y="677009"/>
            <a:ext cx="9536808" cy="5688622"/>
          </a:xfrm>
          <a:prstGeom prst="rect">
            <a:avLst/>
          </a:prstGeom>
        </p:spPr>
      </p:pic>
    </p:spTree>
    <p:extLst>
      <p:ext uri="{BB962C8B-B14F-4D97-AF65-F5344CB8AC3E}">
        <p14:creationId xmlns:p14="http://schemas.microsoft.com/office/powerpoint/2010/main" val="259494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669" y="521717"/>
            <a:ext cx="8572500" cy="6118632"/>
          </a:xfrm>
          <a:prstGeom prst="rect">
            <a:avLst/>
          </a:prstGeom>
        </p:spPr>
      </p:pic>
    </p:spTree>
    <p:extLst>
      <p:ext uri="{BB962C8B-B14F-4D97-AF65-F5344CB8AC3E}">
        <p14:creationId xmlns:p14="http://schemas.microsoft.com/office/powerpoint/2010/main" val="427307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475994"/>
            <a:ext cx="7875602" cy="6061164"/>
          </a:xfrm>
          <a:prstGeom prst="rect">
            <a:avLst/>
          </a:prstGeom>
        </p:spPr>
      </p:pic>
    </p:spTree>
    <p:extLst>
      <p:ext uri="{BB962C8B-B14F-4D97-AF65-F5344CB8AC3E}">
        <p14:creationId xmlns:p14="http://schemas.microsoft.com/office/powerpoint/2010/main" val="1004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2351087" y="449262"/>
            <a:ext cx="7239000" cy="804862"/>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C00000"/>
              </a:buClr>
            </a:pPr>
            <a:r>
              <a:rPr lang="en-US" sz="4800" cap="all" dirty="0" err="1" smtClean="0">
                <a:solidFill>
                  <a:srgbClr val="9933FF"/>
                </a:solidFill>
                <a:latin typeface="華康華綜體W5" panose="020B0509000000000000" pitchFamily="49" charset="-120"/>
                <a:ea typeface="華康華綜體W5" panose="020B0509000000000000" pitchFamily="49" charset="-120"/>
                <a:cs typeface="+mn-cs"/>
                <a:sym typeface="Arial"/>
              </a:rPr>
              <a:t>實施要點</a:t>
            </a:r>
            <a:r>
              <a:rPr lang="zh-TW" altLang="en-US" sz="4800" cap="all" dirty="0" smtClean="0">
                <a:solidFill>
                  <a:srgbClr val="9933FF"/>
                </a:solidFill>
                <a:latin typeface="華康華綜體W5" panose="020B0509000000000000" pitchFamily="49" charset="-120"/>
                <a:ea typeface="華康華綜體W5" panose="020B0509000000000000" pitchFamily="49" charset="-120"/>
                <a:cs typeface="+mn-cs"/>
                <a:sym typeface="Arial"/>
              </a:rPr>
              <a:t>（藝術領域）</a:t>
            </a:r>
            <a:endParaRPr sz="4800" cap="all" dirty="0">
              <a:solidFill>
                <a:srgbClr val="9933FF"/>
              </a:solidFill>
              <a:latin typeface="華康華綜體W5" panose="020B0509000000000000" pitchFamily="49" charset="-120"/>
              <a:ea typeface="華康華綜體W5" panose="020B0509000000000000" pitchFamily="49" charset="-120"/>
              <a:cs typeface="+mn-cs"/>
            </a:endParaRPr>
          </a:p>
        </p:txBody>
      </p:sp>
      <p:sp>
        <p:nvSpPr>
          <p:cNvPr id="343" name="Shape 343"/>
          <p:cNvSpPr txBox="1">
            <a:spLocks noGrp="1"/>
          </p:cNvSpPr>
          <p:nvPr>
            <p:ph idx="1"/>
          </p:nvPr>
        </p:nvSpPr>
        <p:spPr>
          <a:xfrm>
            <a:off x="2187143" y="1254124"/>
            <a:ext cx="8569325" cy="4920240"/>
          </a:xfrm>
          <a:prstGeom prst="rect">
            <a:avLst/>
          </a:prstGeom>
          <a:noFill/>
          <a:ln>
            <a:noFill/>
          </a:ln>
        </p:spPr>
        <p:txBody>
          <a:bodyPr spcFirstLastPara="1" vert="horz" wrap="square" lIns="91425" tIns="45700" rIns="91425" bIns="45700" rtlCol="0" anchor="t" anchorCtr="0">
            <a:noAutofit/>
          </a:bodyPr>
          <a:lstStyle/>
          <a:p>
            <a:pPr marL="0" indent="0">
              <a:lnSpc>
                <a:spcPct val="80000"/>
              </a:lnSpc>
              <a:spcBef>
                <a:spcPts val="0"/>
              </a:spcBef>
              <a:buClr>
                <a:schemeClr val="dk1"/>
              </a:buClr>
              <a:buNone/>
            </a:pPr>
            <a:endParaRPr sz="3100" b="1" dirty="0">
              <a:solidFill>
                <a:schemeClr val="dk1"/>
              </a:solidFill>
              <a:latin typeface="Arial"/>
              <a:ea typeface="Arial"/>
              <a:cs typeface="Arial"/>
              <a:sym typeface="Arial"/>
            </a:endParaRPr>
          </a:p>
          <a:p>
            <a:pPr marL="0" indent="0">
              <a:spcBef>
                <a:spcPts val="620"/>
              </a:spcBef>
              <a:buClr>
                <a:schemeClr val="dk1"/>
              </a:buClr>
              <a:buNone/>
            </a:pPr>
            <a:r>
              <a:rPr lang="en-US" sz="3100" b="1" dirty="0" err="1">
                <a:solidFill>
                  <a:schemeClr val="dk1"/>
                </a:solidFill>
                <a:latin typeface="華康魏碑體" panose="03000709000000000000" pitchFamily="65" charset="-120"/>
                <a:ea typeface="華康魏碑體" panose="03000709000000000000" pitchFamily="65" charset="-120"/>
                <a:cs typeface="Arial"/>
                <a:sym typeface="Arial"/>
              </a:rPr>
              <a:t>一、課程發展</a:t>
            </a:r>
            <a:r>
              <a:rPr lang="en-US" sz="2800" b="1" dirty="0" err="1">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素養導向</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漸進發展</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銜接連貫</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/統 </a:t>
            </a:r>
            <a:endParaRPr sz="2800" dirty="0">
              <a:latin typeface="華康魏碑體" panose="03000709000000000000" pitchFamily="65" charset="-120"/>
              <a:ea typeface="華康魏碑體" panose="03000709000000000000" pitchFamily="65" charset="-120"/>
            </a:endParaRPr>
          </a:p>
          <a:p>
            <a:pPr marL="0" indent="0">
              <a:spcBef>
                <a:spcPts val="540"/>
              </a:spcBef>
              <a:buClr>
                <a:schemeClr val="dk1"/>
              </a:buClr>
              <a:buNone/>
            </a:pP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              </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整原則</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均衡組合</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多元適性</a:t>
            </a:r>
            <a:endParaRPr sz="2800" dirty="0">
              <a:latin typeface="華康魏碑體" panose="03000709000000000000" pitchFamily="65" charset="-120"/>
              <a:ea typeface="華康魏碑體" panose="03000709000000000000" pitchFamily="65" charset="-120"/>
            </a:endParaRPr>
          </a:p>
          <a:p>
            <a:pPr marL="0" indent="0">
              <a:spcBef>
                <a:spcPts val="620"/>
              </a:spcBef>
              <a:buClr>
                <a:schemeClr val="dk1"/>
              </a:buClr>
              <a:buNone/>
            </a:pPr>
            <a:r>
              <a:rPr lang="en-US" sz="3100" b="1" dirty="0" err="1">
                <a:solidFill>
                  <a:schemeClr val="dk1"/>
                </a:solidFill>
                <a:latin typeface="華康魏碑體" panose="03000709000000000000" pitchFamily="65" charset="-120"/>
                <a:ea typeface="華康魏碑體" panose="03000709000000000000" pitchFamily="65" charset="-120"/>
                <a:cs typeface="Arial"/>
                <a:sym typeface="Arial"/>
              </a:rPr>
              <a:t>二、教材編選</a:t>
            </a:r>
            <a:r>
              <a:rPr lang="en-US" sz="2800" b="1" dirty="0" err="1">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研發與應用</a:t>
            </a:r>
            <a:r>
              <a:rPr lang="en-US" sz="2800" dirty="0" smtClean="0">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smtClean="0">
                <a:solidFill>
                  <a:schemeClr val="dk1"/>
                </a:solidFill>
                <a:latin typeface="華康魏碑體" panose="03000709000000000000" pitchFamily="65" charset="-120"/>
                <a:ea typeface="華康魏碑體" panose="03000709000000000000" pitchFamily="65" charset="-120"/>
                <a:cs typeface="Arial"/>
                <a:sym typeface="Arial"/>
              </a:rPr>
              <a:t>各科教材之編選原則</a:t>
            </a:r>
            <a:endParaRPr sz="2800" dirty="0">
              <a:latin typeface="華康魏碑體" panose="03000709000000000000" pitchFamily="65" charset="-120"/>
              <a:ea typeface="華康魏碑體" panose="03000709000000000000" pitchFamily="65" charset="-120"/>
            </a:endParaRPr>
          </a:p>
          <a:p>
            <a:pPr marL="0" indent="0">
              <a:spcBef>
                <a:spcPts val="620"/>
              </a:spcBef>
              <a:buClr>
                <a:schemeClr val="dk1"/>
              </a:buClr>
              <a:buNone/>
            </a:pPr>
            <a:r>
              <a:rPr lang="en-US" sz="3100" b="1" dirty="0" err="1">
                <a:solidFill>
                  <a:schemeClr val="dk1"/>
                </a:solidFill>
                <a:latin typeface="華康魏碑體" panose="03000709000000000000" pitchFamily="65" charset="-120"/>
                <a:ea typeface="華康魏碑體" panose="03000709000000000000" pitchFamily="65" charset="-120"/>
                <a:cs typeface="Arial"/>
                <a:sym typeface="Arial"/>
              </a:rPr>
              <a:t>三、教學實施</a:t>
            </a:r>
            <a:r>
              <a:rPr lang="en-US" sz="2800" b="1" dirty="0" err="1">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建立學習情境</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發展基礎技能</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a:t>
            </a:r>
            <a:endParaRPr sz="2800" dirty="0">
              <a:latin typeface="華康魏碑體" panose="03000709000000000000" pitchFamily="65" charset="-120"/>
              <a:ea typeface="華康魏碑體" panose="03000709000000000000" pitchFamily="65" charset="-120"/>
            </a:endParaRPr>
          </a:p>
          <a:p>
            <a:pPr marL="0" indent="0">
              <a:spcBef>
                <a:spcPts val="540"/>
              </a:spcBef>
              <a:buClr>
                <a:schemeClr val="dk1"/>
              </a:buClr>
              <a:buNone/>
            </a:pP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              </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培養美感態度</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促進師生互動</a:t>
            </a:r>
            <a:endParaRPr sz="2800" dirty="0">
              <a:latin typeface="華康魏碑體" panose="03000709000000000000" pitchFamily="65" charset="-120"/>
              <a:ea typeface="華康魏碑體" panose="03000709000000000000" pitchFamily="65" charset="-120"/>
            </a:endParaRPr>
          </a:p>
          <a:p>
            <a:pPr marL="0" indent="0">
              <a:spcBef>
                <a:spcPts val="660"/>
              </a:spcBef>
              <a:buClr>
                <a:schemeClr val="dk1"/>
              </a:buClr>
              <a:buNone/>
            </a:pPr>
            <a:r>
              <a:rPr lang="en-US" sz="3300" b="1" dirty="0" err="1">
                <a:solidFill>
                  <a:schemeClr val="dk1"/>
                </a:solidFill>
                <a:latin typeface="華康魏碑體" panose="03000709000000000000" pitchFamily="65" charset="-120"/>
                <a:ea typeface="華康魏碑體" panose="03000709000000000000" pitchFamily="65" charset="-120"/>
                <a:cs typeface="Arial"/>
                <a:sym typeface="Arial"/>
              </a:rPr>
              <a:t>四、教學資源</a:t>
            </a:r>
            <a:r>
              <a:rPr lang="en-US" sz="2800" b="1" dirty="0" err="1">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建置學習場域</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充實教學資源</a:t>
            </a:r>
            <a:endParaRPr sz="2800" dirty="0">
              <a:latin typeface="華康魏碑體" panose="03000709000000000000" pitchFamily="65" charset="-120"/>
              <a:ea typeface="華康魏碑體" panose="03000709000000000000" pitchFamily="65" charset="-120"/>
            </a:endParaRPr>
          </a:p>
          <a:p>
            <a:pPr marL="0" indent="0">
              <a:spcBef>
                <a:spcPts val="540"/>
              </a:spcBef>
              <a:buClr>
                <a:schemeClr val="dk1"/>
              </a:buClr>
              <a:buNone/>
            </a:pP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               /</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整合各項資源</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善用網路平臺</a:t>
            </a:r>
            <a:endParaRPr sz="2800" dirty="0">
              <a:latin typeface="華康魏碑體" panose="03000709000000000000" pitchFamily="65" charset="-120"/>
              <a:ea typeface="華康魏碑體" panose="03000709000000000000" pitchFamily="65" charset="-120"/>
            </a:endParaRPr>
          </a:p>
          <a:p>
            <a:pPr marL="0" indent="0">
              <a:spcBef>
                <a:spcPts val="660"/>
              </a:spcBef>
              <a:buClr>
                <a:schemeClr val="dk1"/>
              </a:buClr>
              <a:buNone/>
            </a:pPr>
            <a:r>
              <a:rPr lang="en-US" sz="3300" b="1" dirty="0" err="1">
                <a:solidFill>
                  <a:schemeClr val="dk1"/>
                </a:solidFill>
                <a:latin typeface="華康魏碑體" panose="03000709000000000000" pitchFamily="65" charset="-120"/>
                <a:ea typeface="華康魏碑體" panose="03000709000000000000" pitchFamily="65" charset="-120"/>
                <a:cs typeface="Arial"/>
                <a:sym typeface="Arial"/>
              </a:rPr>
              <a:t>五、學習評量</a:t>
            </a:r>
            <a:r>
              <a:rPr lang="en-US" sz="2800" b="1" dirty="0" err="1">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關注素養</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多元方法</a:t>
            </a:r>
            <a:r>
              <a:rPr lang="en-US" sz="2800" dirty="0">
                <a:solidFill>
                  <a:schemeClr val="dk1"/>
                </a:solidFill>
                <a:latin typeface="華康魏碑體" panose="03000709000000000000" pitchFamily="65" charset="-120"/>
                <a:ea typeface="華康魏碑體" panose="03000709000000000000" pitchFamily="65" charset="-120"/>
                <a:cs typeface="Arial"/>
                <a:sym typeface="Arial"/>
              </a:rPr>
              <a:t>/</a:t>
            </a:r>
            <a:r>
              <a:rPr lang="en-US" sz="2800" dirty="0" err="1">
                <a:solidFill>
                  <a:schemeClr val="dk1"/>
                </a:solidFill>
                <a:latin typeface="華康魏碑體" panose="03000709000000000000" pitchFamily="65" charset="-120"/>
                <a:ea typeface="華康魏碑體" panose="03000709000000000000" pitchFamily="65" charset="-120"/>
                <a:cs typeface="Arial"/>
                <a:sym typeface="Arial"/>
              </a:rPr>
              <a:t>學習支持</a:t>
            </a:r>
            <a:endParaRPr sz="2800" dirty="0">
              <a:latin typeface="華康魏碑體" panose="03000709000000000000" pitchFamily="65" charset="-120"/>
              <a:ea typeface="華康魏碑體" panose="03000709000000000000" pitchFamily="65" charset="-120"/>
            </a:endParaRPr>
          </a:p>
          <a:p>
            <a:pPr marL="0" indent="0">
              <a:lnSpc>
                <a:spcPct val="80000"/>
              </a:lnSpc>
              <a:spcBef>
                <a:spcPts val="660"/>
              </a:spcBef>
              <a:buClr>
                <a:schemeClr val="dk1"/>
              </a:buClr>
              <a:buNone/>
            </a:pPr>
            <a:endParaRPr sz="3300" b="1" dirty="0">
              <a:solidFill>
                <a:schemeClr val="dk1"/>
              </a:solidFill>
              <a:latin typeface="Arial"/>
              <a:ea typeface="Arial"/>
              <a:cs typeface="Arial"/>
              <a:sym typeface="Arial"/>
            </a:endParaRPr>
          </a:p>
          <a:p>
            <a:pPr marL="0" indent="0">
              <a:lnSpc>
                <a:spcPct val="80000"/>
              </a:lnSpc>
              <a:spcBef>
                <a:spcPts val="620"/>
              </a:spcBef>
              <a:buClr>
                <a:schemeClr val="dk1"/>
              </a:buClr>
              <a:buNone/>
            </a:pPr>
            <a:endParaRPr sz="3100" b="1" dirty="0">
              <a:solidFill>
                <a:schemeClr val="dk1"/>
              </a:solidFill>
              <a:latin typeface="Arial"/>
              <a:ea typeface="Arial"/>
              <a:cs typeface="Arial"/>
              <a:sym typeface="Arial"/>
            </a:endParaRPr>
          </a:p>
          <a:p>
            <a:pPr marL="0" indent="0">
              <a:lnSpc>
                <a:spcPct val="80000"/>
              </a:lnSpc>
              <a:spcBef>
                <a:spcPts val="620"/>
              </a:spcBef>
              <a:buClr>
                <a:schemeClr val="dk1"/>
              </a:buClr>
              <a:buNone/>
            </a:pPr>
            <a:endParaRPr sz="3100" b="1" dirty="0">
              <a:solidFill>
                <a:schemeClr val="dk1"/>
              </a:solidFill>
              <a:latin typeface="Arial"/>
              <a:ea typeface="Arial"/>
              <a:cs typeface="Arial"/>
              <a:sym typeface="Arial"/>
            </a:endParaRPr>
          </a:p>
          <a:p>
            <a:pPr marL="0" indent="171450">
              <a:lnSpc>
                <a:spcPct val="80000"/>
              </a:lnSpc>
              <a:spcBef>
                <a:spcPts val="540"/>
              </a:spcBef>
              <a:buClr>
                <a:schemeClr val="dk1"/>
              </a:buClr>
              <a:buSzPts val="2700"/>
              <a:buNone/>
            </a:pPr>
            <a:endParaRPr sz="2700" dirty="0">
              <a:solidFill>
                <a:schemeClr val="dk1"/>
              </a:solidFill>
              <a:latin typeface="Calibri"/>
              <a:ea typeface="Calibri"/>
              <a:cs typeface="Calibri"/>
              <a:sym typeface="Calibri"/>
            </a:endParaRPr>
          </a:p>
          <a:p>
            <a:pPr marL="0" indent="171450">
              <a:lnSpc>
                <a:spcPct val="80000"/>
              </a:lnSpc>
              <a:spcBef>
                <a:spcPts val="540"/>
              </a:spcBef>
              <a:buClr>
                <a:schemeClr val="dk1"/>
              </a:buClr>
              <a:buSzPts val="2700"/>
              <a:buNone/>
            </a:pPr>
            <a:endParaRPr sz="2700" dirty="0">
              <a:solidFill>
                <a:schemeClr val="dk1"/>
              </a:solidFill>
              <a:latin typeface="Calibri"/>
              <a:ea typeface="Calibri"/>
              <a:cs typeface="Calibri"/>
              <a:sym typeface="Calibri"/>
            </a:endParaRPr>
          </a:p>
          <a:p>
            <a:pPr marL="342900" indent="-171450">
              <a:spcBef>
                <a:spcPts val="540"/>
              </a:spcBef>
              <a:buClr>
                <a:schemeClr val="dk1"/>
              </a:buClr>
              <a:buSzPts val="2700"/>
              <a:buNone/>
            </a:pPr>
            <a:endParaRPr sz="2700" dirty="0">
              <a:solidFill>
                <a:schemeClr val="dk1"/>
              </a:solidFill>
              <a:latin typeface="Calibri"/>
              <a:ea typeface="Calibri"/>
              <a:cs typeface="Calibri"/>
              <a:sym typeface="Calibri"/>
            </a:endParaRPr>
          </a:p>
        </p:txBody>
      </p:sp>
      <p:cxnSp>
        <p:nvCxnSpPr>
          <p:cNvPr id="344" name="Shape 344"/>
          <p:cNvCxnSpPr/>
          <p:nvPr/>
        </p:nvCxnSpPr>
        <p:spPr>
          <a:xfrm>
            <a:off x="1524000" y="1412875"/>
            <a:ext cx="9144000" cy="0"/>
          </a:xfrm>
          <a:prstGeom prst="straightConnector1">
            <a:avLst/>
          </a:prstGeom>
          <a:noFill/>
          <a:ln w="9525" cap="flat" cmpd="sng">
            <a:solidFill>
              <a:srgbClr val="7F7F7F"/>
            </a:solidFill>
            <a:prstDash val="solid"/>
            <a:miter lim="8000"/>
            <a:headEnd type="none" w="sm" len="sm"/>
            <a:tailEnd type="none" w="sm" len="sm"/>
          </a:ln>
          <a:effectLst>
            <a:outerShdw blurRad="63500" dist="20000" dir="5400000">
              <a:srgbClr val="000000">
                <a:alpha val="37647"/>
              </a:srgbClr>
            </a:outerShdw>
          </a:effectLst>
        </p:spPr>
      </p:cxnSp>
    </p:spTree>
    <p:extLst>
      <p:ext uri="{BB962C8B-B14F-4D97-AF65-F5344CB8AC3E}">
        <p14:creationId xmlns:p14="http://schemas.microsoft.com/office/powerpoint/2010/main" val="2777054090"/>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2351087" y="449262"/>
            <a:ext cx="7239000" cy="804862"/>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C00000"/>
              </a:buClr>
            </a:pPr>
            <a:r>
              <a:rPr lang="en-US" sz="4800" cap="all" dirty="0" err="1" smtClean="0">
                <a:solidFill>
                  <a:srgbClr val="9933FF"/>
                </a:solidFill>
                <a:latin typeface="華康華綜體W5" panose="020B0509000000000000" pitchFamily="49" charset="-120"/>
                <a:ea typeface="華康華綜體W5" panose="020B0509000000000000" pitchFamily="49" charset="-120"/>
                <a:cs typeface="+mn-cs"/>
                <a:sym typeface="Arial"/>
              </a:rPr>
              <a:t>實施要點</a:t>
            </a:r>
            <a:r>
              <a:rPr lang="zh-TW" altLang="en-US" sz="4800" cap="all" dirty="0" smtClean="0">
                <a:solidFill>
                  <a:srgbClr val="9933FF"/>
                </a:solidFill>
                <a:latin typeface="華康華綜體W5" panose="020B0509000000000000" pitchFamily="49" charset="-120"/>
                <a:ea typeface="華康華綜體W5" panose="020B0509000000000000" pitchFamily="49" charset="-120"/>
                <a:cs typeface="+mn-cs"/>
                <a:sym typeface="Arial"/>
              </a:rPr>
              <a:t>（藝術才能班）</a:t>
            </a:r>
            <a:endParaRPr sz="4800" cap="all" dirty="0">
              <a:solidFill>
                <a:srgbClr val="9933FF"/>
              </a:solidFill>
              <a:latin typeface="華康華綜體W5" panose="020B0509000000000000" pitchFamily="49" charset="-120"/>
              <a:ea typeface="華康華綜體W5" panose="020B0509000000000000" pitchFamily="49" charset="-120"/>
              <a:cs typeface="+mn-cs"/>
            </a:endParaRPr>
          </a:p>
        </p:txBody>
      </p:sp>
      <p:sp>
        <p:nvSpPr>
          <p:cNvPr id="343" name="Shape 343"/>
          <p:cNvSpPr txBox="1">
            <a:spLocks noGrp="1"/>
          </p:cNvSpPr>
          <p:nvPr>
            <p:ph idx="1"/>
          </p:nvPr>
        </p:nvSpPr>
        <p:spPr>
          <a:xfrm>
            <a:off x="2187143" y="1254124"/>
            <a:ext cx="8569325" cy="4920240"/>
          </a:xfrm>
          <a:prstGeom prst="rect">
            <a:avLst/>
          </a:prstGeom>
          <a:noFill/>
          <a:ln>
            <a:noFill/>
          </a:ln>
        </p:spPr>
        <p:txBody>
          <a:bodyPr spcFirstLastPara="1" vert="horz" wrap="square" lIns="91425" tIns="45700" rIns="91425" bIns="45700" rtlCol="0" anchor="t" anchorCtr="0">
            <a:noAutofit/>
          </a:bodyPr>
          <a:lstStyle/>
          <a:p>
            <a:pPr marL="0" indent="0">
              <a:lnSpc>
                <a:spcPct val="80000"/>
              </a:lnSpc>
              <a:spcBef>
                <a:spcPts val="0"/>
              </a:spcBef>
              <a:buClr>
                <a:schemeClr val="dk1"/>
              </a:buClr>
              <a:buNone/>
            </a:pPr>
            <a:endParaRPr sz="3100" b="1" dirty="0">
              <a:solidFill>
                <a:schemeClr val="dk1"/>
              </a:solidFill>
              <a:latin typeface="Arial"/>
              <a:ea typeface="Arial"/>
              <a:cs typeface="Arial"/>
              <a:sym typeface="Arial"/>
            </a:endParaRPr>
          </a:p>
          <a:p>
            <a:pPr marL="0" indent="0">
              <a:spcBef>
                <a:spcPts val="620"/>
              </a:spcBef>
              <a:buClr>
                <a:schemeClr val="dk1"/>
              </a:buClr>
              <a:buNone/>
            </a:pPr>
            <a:r>
              <a:rPr lang="en-US" sz="3100" b="1" dirty="0" err="1">
                <a:solidFill>
                  <a:schemeClr val="dk1"/>
                </a:solidFill>
                <a:latin typeface="華康魏碑體" panose="03000709000000000000" pitchFamily="65" charset="-120"/>
                <a:ea typeface="華康魏碑體" panose="03000709000000000000" pitchFamily="65" charset="-120"/>
                <a:cs typeface="Arial"/>
                <a:sym typeface="Arial"/>
              </a:rPr>
              <a:t>一、</a:t>
            </a:r>
            <a:r>
              <a:rPr lang="en-US" sz="3100" b="1" dirty="0" err="1" smtClean="0">
                <a:solidFill>
                  <a:schemeClr val="dk1"/>
                </a:solidFill>
                <a:latin typeface="華康魏碑體" panose="03000709000000000000" pitchFamily="65" charset="-120"/>
                <a:ea typeface="華康魏碑體" panose="03000709000000000000" pitchFamily="65" charset="-120"/>
                <a:cs typeface="Arial"/>
                <a:sym typeface="Arial"/>
              </a:rPr>
              <a:t>課程發展</a:t>
            </a:r>
            <a:endParaRPr lang="en-US" sz="3100" b="1" dirty="0" smtClean="0">
              <a:solidFill>
                <a:schemeClr val="dk1"/>
              </a:solidFill>
              <a:latin typeface="華康魏碑體" panose="03000709000000000000" pitchFamily="65" charset="-120"/>
              <a:ea typeface="華康魏碑體" panose="03000709000000000000" pitchFamily="65" charset="-120"/>
              <a:cs typeface="Arial"/>
              <a:sym typeface="Arial"/>
            </a:endParaRPr>
          </a:p>
          <a:p>
            <a:pPr marL="0" indent="0">
              <a:spcBef>
                <a:spcPts val="620"/>
              </a:spcBef>
              <a:buClr>
                <a:schemeClr val="dk1"/>
              </a:buClr>
              <a:buNone/>
            </a:pPr>
            <a:r>
              <a:rPr lang="en-US" sz="3100" b="1" dirty="0" err="1" smtClean="0">
                <a:solidFill>
                  <a:schemeClr val="dk1"/>
                </a:solidFill>
                <a:latin typeface="華康魏碑體" panose="03000709000000000000" pitchFamily="65" charset="-120"/>
                <a:ea typeface="華康魏碑體" panose="03000709000000000000" pitchFamily="65" charset="-120"/>
                <a:cs typeface="Arial"/>
                <a:sym typeface="Arial"/>
              </a:rPr>
              <a:t>二</a:t>
            </a:r>
            <a:r>
              <a:rPr lang="en-US" sz="3100" b="1" dirty="0" err="1">
                <a:solidFill>
                  <a:schemeClr val="dk1"/>
                </a:solidFill>
                <a:latin typeface="華康魏碑體" panose="03000709000000000000" pitchFamily="65" charset="-120"/>
                <a:ea typeface="華康魏碑體" panose="03000709000000000000" pitchFamily="65" charset="-120"/>
                <a:cs typeface="Arial"/>
                <a:sym typeface="Arial"/>
              </a:rPr>
              <a:t>、</a:t>
            </a:r>
            <a:r>
              <a:rPr lang="en-US" sz="3100" b="1" dirty="0" err="1" smtClean="0">
                <a:solidFill>
                  <a:schemeClr val="dk1"/>
                </a:solidFill>
                <a:latin typeface="華康魏碑體" panose="03000709000000000000" pitchFamily="65" charset="-120"/>
                <a:ea typeface="華康魏碑體" panose="03000709000000000000" pitchFamily="65" charset="-120"/>
                <a:cs typeface="Arial"/>
                <a:sym typeface="Arial"/>
              </a:rPr>
              <a:t>教材編選</a:t>
            </a:r>
            <a:endParaRPr lang="en-US" sz="3100" b="1" dirty="0" smtClean="0">
              <a:solidFill>
                <a:schemeClr val="dk1"/>
              </a:solidFill>
              <a:latin typeface="華康魏碑體" panose="03000709000000000000" pitchFamily="65" charset="-120"/>
              <a:ea typeface="華康魏碑體" panose="03000709000000000000" pitchFamily="65" charset="-120"/>
              <a:cs typeface="Arial"/>
              <a:sym typeface="Arial"/>
            </a:endParaRPr>
          </a:p>
          <a:p>
            <a:pPr marL="0" indent="0">
              <a:spcBef>
                <a:spcPts val="620"/>
              </a:spcBef>
              <a:buClr>
                <a:schemeClr val="dk1"/>
              </a:buClr>
              <a:buNone/>
            </a:pPr>
            <a:r>
              <a:rPr lang="en-US" sz="3100" b="1" dirty="0" err="1" smtClean="0">
                <a:solidFill>
                  <a:schemeClr val="dk1"/>
                </a:solidFill>
                <a:latin typeface="華康魏碑體" panose="03000709000000000000" pitchFamily="65" charset="-120"/>
                <a:ea typeface="華康魏碑體" panose="03000709000000000000" pitchFamily="65" charset="-120"/>
                <a:cs typeface="Arial"/>
                <a:sym typeface="Arial"/>
              </a:rPr>
              <a:t>三</a:t>
            </a:r>
            <a:r>
              <a:rPr lang="en-US" sz="3100" b="1" dirty="0" err="1">
                <a:solidFill>
                  <a:schemeClr val="dk1"/>
                </a:solidFill>
                <a:latin typeface="華康魏碑體" panose="03000709000000000000" pitchFamily="65" charset="-120"/>
                <a:ea typeface="華康魏碑體" panose="03000709000000000000" pitchFamily="65" charset="-120"/>
                <a:cs typeface="Arial"/>
                <a:sym typeface="Arial"/>
              </a:rPr>
              <a:t>、</a:t>
            </a:r>
            <a:r>
              <a:rPr lang="en-US" sz="3100" b="1" dirty="0" err="1" smtClean="0">
                <a:solidFill>
                  <a:schemeClr val="dk1"/>
                </a:solidFill>
                <a:latin typeface="華康魏碑體" panose="03000709000000000000" pitchFamily="65" charset="-120"/>
                <a:ea typeface="華康魏碑體" panose="03000709000000000000" pitchFamily="65" charset="-120"/>
                <a:cs typeface="Arial"/>
                <a:sym typeface="Arial"/>
              </a:rPr>
              <a:t>教學實施</a:t>
            </a:r>
            <a:endParaRPr lang="en-US" sz="3100" b="1" dirty="0" smtClean="0">
              <a:solidFill>
                <a:schemeClr val="dk1"/>
              </a:solidFill>
              <a:latin typeface="華康魏碑體" panose="03000709000000000000" pitchFamily="65" charset="-120"/>
              <a:ea typeface="華康魏碑體" panose="03000709000000000000" pitchFamily="65" charset="-120"/>
              <a:cs typeface="Arial"/>
              <a:sym typeface="Arial"/>
            </a:endParaRPr>
          </a:p>
          <a:p>
            <a:pPr marL="0" indent="0">
              <a:spcBef>
                <a:spcPts val="620"/>
              </a:spcBef>
              <a:buClr>
                <a:schemeClr val="dk1"/>
              </a:buClr>
              <a:buNone/>
            </a:pPr>
            <a:r>
              <a:rPr lang="en-US" sz="3300" b="1" dirty="0" err="1" smtClean="0">
                <a:solidFill>
                  <a:schemeClr val="dk1"/>
                </a:solidFill>
                <a:latin typeface="華康魏碑體" panose="03000709000000000000" pitchFamily="65" charset="-120"/>
                <a:ea typeface="華康魏碑體" panose="03000709000000000000" pitchFamily="65" charset="-120"/>
                <a:cs typeface="Arial"/>
                <a:sym typeface="Arial"/>
              </a:rPr>
              <a:t>四</a:t>
            </a:r>
            <a:r>
              <a:rPr lang="en-US" sz="3300" b="1" dirty="0" err="1">
                <a:solidFill>
                  <a:schemeClr val="dk1"/>
                </a:solidFill>
                <a:latin typeface="華康魏碑體" panose="03000709000000000000" pitchFamily="65" charset="-120"/>
                <a:ea typeface="華康魏碑體" panose="03000709000000000000" pitchFamily="65" charset="-120"/>
                <a:cs typeface="Arial"/>
                <a:sym typeface="Arial"/>
              </a:rPr>
              <a:t>、</a:t>
            </a:r>
            <a:r>
              <a:rPr lang="en-US" sz="3300" b="1" dirty="0" err="1" smtClean="0">
                <a:solidFill>
                  <a:schemeClr val="dk1"/>
                </a:solidFill>
                <a:latin typeface="華康魏碑體" panose="03000709000000000000" pitchFamily="65" charset="-120"/>
                <a:ea typeface="華康魏碑體" panose="03000709000000000000" pitchFamily="65" charset="-120"/>
                <a:cs typeface="Arial"/>
                <a:sym typeface="Arial"/>
              </a:rPr>
              <a:t>教學資源</a:t>
            </a:r>
            <a:endParaRPr lang="en-US" sz="3300" b="1" dirty="0" smtClean="0">
              <a:solidFill>
                <a:schemeClr val="dk1"/>
              </a:solidFill>
              <a:latin typeface="華康魏碑體" panose="03000709000000000000" pitchFamily="65" charset="-120"/>
              <a:ea typeface="華康魏碑體" panose="03000709000000000000" pitchFamily="65" charset="-120"/>
              <a:cs typeface="Arial"/>
              <a:sym typeface="Arial"/>
            </a:endParaRPr>
          </a:p>
          <a:p>
            <a:pPr marL="0" indent="0">
              <a:spcBef>
                <a:spcPts val="620"/>
              </a:spcBef>
              <a:buClr>
                <a:schemeClr val="dk1"/>
              </a:buClr>
              <a:buNone/>
            </a:pPr>
            <a:r>
              <a:rPr lang="en-US" sz="3300" b="1" dirty="0" err="1" smtClean="0">
                <a:solidFill>
                  <a:schemeClr val="dk1"/>
                </a:solidFill>
                <a:latin typeface="華康魏碑體" panose="03000709000000000000" pitchFamily="65" charset="-120"/>
                <a:ea typeface="華康魏碑體" panose="03000709000000000000" pitchFamily="65" charset="-120"/>
                <a:cs typeface="Arial"/>
                <a:sym typeface="Arial"/>
              </a:rPr>
              <a:t>五</a:t>
            </a:r>
            <a:r>
              <a:rPr lang="en-US" sz="3300" b="1" dirty="0" err="1">
                <a:solidFill>
                  <a:schemeClr val="dk1"/>
                </a:solidFill>
                <a:latin typeface="華康魏碑體" panose="03000709000000000000" pitchFamily="65" charset="-120"/>
                <a:ea typeface="華康魏碑體" panose="03000709000000000000" pitchFamily="65" charset="-120"/>
                <a:cs typeface="Arial"/>
                <a:sym typeface="Arial"/>
              </a:rPr>
              <a:t>、</a:t>
            </a:r>
            <a:r>
              <a:rPr lang="en-US" sz="3300" b="1" dirty="0" err="1" smtClean="0">
                <a:solidFill>
                  <a:schemeClr val="dk1"/>
                </a:solidFill>
                <a:latin typeface="華康魏碑體" panose="03000709000000000000" pitchFamily="65" charset="-120"/>
                <a:ea typeface="華康魏碑體" panose="03000709000000000000" pitchFamily="65" charset="-120"/>
                <a:cs typeface="Arial"/>
                <a:sym typeface="Arial"/>
              </a:rPr>
              <a:t>學習評量</a:t>
            </a:r>
            <a:endParaRPr sz="3300" b="1" dirty="0">
              <a:solidFill>
                <a:schemeClr val="dk1"/>
              </a:solidFill>
              <a:latin typeface="Arial"/>
              <a:ea typeface="Arial"/>
              <a:cs typeface="Arial"/>
              <a:sym typeface="Arial"/>
            </a:endParaRPr>
          </a:p>
          <a:p>
            <a:pPr marL="0" indent="0">
              <a:lnSpc>
                <a:spcPct val="80000"/>
              </a:lnSpc>
              <a:spcBef>
                <a:spcPts val="620"/>
              </a:spcBef>
              <a:buClr>
                <a:schemeClr val="dk1"/>
              </a:buClr>
              <a:buNone/>
            </a:pPr>
            <a:endParaRPr sz="3100" b="1" dirty="0">
              <a:solidFill>
                <a:schemeClr val="dk1"/>
              </a:solidFill>
              <a:latin typeface="Arial"/>
              <a:ea typeface="Arial"/>
              <a:cs typeface="Arial"/>
              <a:sym typeface="Arial"/>
            </a:endParaRPr>
          </a:p>
          <a:p>
            <a:pPr marL="0" indent="0">
              <a:lnSpc>
                <a:spcPct val="80000"/>
              </a:lnSpc>
              <a:spcBef>
                <a:spcPts val="620"/>
              </a:spcBef>
              <a:buClr>
                <a:schemeClr val="dk1"/>
              </a:buClr>
              <a:buNone/>
            </a:pPr>
            <a:endParaRPr sz="3100" b="1" dirty="0">
              <a:solidFill>
                <a:schemeClr val="dk1"/>
              </a:solidFill>
              <a:latin typeface="Arial"/>
              <a:ea typeface="Arial"/>
              <a:cs typeface="Arial"/>
              <a:sym typeface="Arial"/>
            </a:endParaRPr>
          </a:p>
          <a:p>
            <a:pPr marL="0" indent="171450">
              <a:lnSpc>
                <a:spcPct val="80000"/>
              </a:lnSpc>
              <a:spcBef>
                <a:spcPts val="540"/>
              </a:spcBef>
              <a:buClr>
                <a:schemeClr val="dk1"/>
              </a:buClr>
              <a:buSzPts val="2700"/>
              <a:buNone/>
            </a:pPr>
            <a:endParaRPr sz="2700" dirty="0">
              <a:solidFill>
                <a:schemeClr val="dk1"/>
              </a:solidFill>
              <a:latin typeface="Calibri"/>
              <a:ea typeface="Calibri"/>
              <a:cs typeface="Calibri"/>
              <a:sym typeface="Calibri"/>
            </a:endParaRPr>
          </a:p>
          <a:p>
            <a:pPr marL="0" indent="171450">
              <a:lnSpc>
                <a:spcPct val="80000"/>
              </a:lnSpc>
              <a:spcBef>
                <a:spcPts val="540"/>
              </a:spcBef>
              <a:buClr>
                <a:schemeClr val="dk1"/>
              </a:buClr>
              <a:buSzPts val="2700"/>
              <a:buNone/>
            </a:pPr>
            <a:endParaRPr sz="2700" dirty="0">
              <a:solidFill>
                <a:schemeClr val="dk1"/>
              </a:solidFill>
              <a:latin typeface="Calibri"/>
              <a:ea typeface="Calibri"/>
              <a:cs typeface="Calibri"/>
              <a:sym typeface="Calibri"/>
            </a:endParaRPr>
          </a:p>
          <a:p>
            <a:pPr marL="342900" indent="-171450">
              <a:spcBef>
                <a:spcPts val="540"/>
              </a:spcBef>
              <a:buClr>
                <a:schemeClr val="dk1"/>
              </a:buClr>
              <a:buSzPts val="2700"/>
              <a:buNone/>
            </a:pPr>
            <a:endParaRPr sz="2700" dirty="0">
              <a:solidFill>
                <a:schemeClr val="dk1"/>
              </a:solidFill>
              <a:latin typeface="Calibri"/>
              <a:ea typeface="Calibri"/>
              <a:cs typeface="Calibri"/>
              <a:sym typeface="Calibri"/>
            </a:endParaRPr>
          </a:p>
        </p:txBody>
      </p:sp>
      <p:cxnSp>
        <p:nvCxnSpPr>
          <p:cNvPr id="344" name="Shape 344"/>
          <p:cNvCxnSpPr/>
          <p:nvPr/>
        </p:nvCxnSpPr>
        <p:spPr>
          <a:xfrm>
            <a:off x="1524000" y="1412875"/>
            <a:ext cx="9144000" cy="0"/>
          </a:xfrm>
          <a:prstGeom prst="straightConnector1">
            <a:avLst/>
          </a:prstGeom>
          <a:noFill/>
          <a:ln w="9525" cap="flat" cmpd="sng">
            <a:solidFill>
              <a:srgbClr val="7F7F7F"/>
            </a:solidFill>
            <a:prstDash val="solid"/>
            <a:miter lim="8000"/>
            <a:headEnd type="none" w="sm" len="sm"/>
            <a:tailEnd type="none" w="sm" len="sm"/>
          </a:ln>
          <a:effectLst>
            <a:outerShdw blurRad="63500" dist="20000" dir="5400000">
              <a:srgbClr val="000000">
                <a:alpha val="37647"/>
              </a:srgbClr>
            </a:outerShdw>
          </a:effectLst>
        </p:spPr>
      </p:cxnSp>
    </p:spTree>
    <p:extLst>
      <p:ext uri="{BB962C8B-B14F-4D97-AF65-F5344CB8AC3E}">
        <p14:creationId xmlns:p14="http://schemas.microsoft.com/office/powerpoint/2010/main" val="860305943"/>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latin typeface="華康魏碑體" panose="03000709000000000000" pitchFamily="65" charset="-120"/>
                <a:ea typeface="華康魏碑體" panose="03000709000000000000" pitchFamily="65" charset="-120"/>
              </a:rPr>
              <a:t>議題融入</a:t>
            </a:r>
          </a:p>
        </p:txBody>
      </p:sp>
      <p:pic>
        <p:nvPicPr>
          <p:cNvPr id="4" name="圖片 3"/>
          <p:cNvPicPr>
            <a:picLocks noChangeAspect="1"/>
          </p:cNvPicPr>
          <p:nvPr/>
        </p:nvPicPr>
        <p:blipFill rotWithShape="1">
          <a:blip r:embed="rId2"/>
          <a:srcRect t="1342"/>
          <a:stretch/>
        </p:blipFill>
        <p:spPr>
          <a:xfrm>
            <a:off x="927905" y="2068944"/>
            <a:ext cx="10336190" cy="4636441"/>
          </a:xfrm>
          <a:prstGeom prst="rect">
            <a:avLst/>
          </a:prstGeom>
        </p:spPr>
      </p:pic>
    </p:spTree>
    <p:extLst>
      <p:ext uri="{BB962C8B-B14F-4D97-AF65-F5344CB8AC3E}">
        <p14:creationId xmlns:p14="http://schemas.microsoft.com/office/powerpoint/2010/main" val="479234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0" dirty="0">
                <a:latin typeface="華康華綜體W5" panose="020B0509000000000000" pitchFamily="49" charset="-120"/>
                <a:ea typeface="華康華綜體W5" panose="020B0509000000000000" pitchFamily="49" charset="-120"/>
              </a:rPr>
              <a:t>研修原則</a:t>
            </a: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1620768740"/>
              </p:ext>
            </p:extLst>
          </p:nvPr>
        </p:nvGraphicFramePr>
        <p:xfrm>
          <a:off x="1104900" y="1357745"/>
          <a:ext cx="9982200" cy="525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69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latin typeface="華康魏碑體" panose="03000709000000000000" pitchFamily="65" charset="-120"/>
                <a:ea typeface="華康魏碑體" panose="03000709000000000000" pitchFamily="65" charset="-120"/>
              </a:rPr>
              <a:t>藝術領域綱要特色</a:t>
            </a:r>
          </a:p>
        </p:txBody>
      </p:sp>
      <p:pic>
        <p:nvPicPr>
          <p:cNvPr id="3" name="圖片 2"/>
          <p:cNvPicPr>
            <a:picLocks noChangeAspect="1"/>
          </p:cNvPicPr>
          <p:nvPr/>
        </p:nvPicPr>
        <p:blipFill>
          <a:blip r:embed="rId2"/>
          <a:stretch>
            <a:fillRect/>
          </a:stretch>
        </p:blipFill>
        <p:spPr>
          <a:xfrm>
            <a:off x="1088121" y="1930401"/>
            <a:ext cx="9958570" cy="4830618"/>
          </a:xfrm>
          <a:prstGeom prst="rect">
            <a:avLst/>
          </a:prstGeom>
        </p:spPr>
      </p:pic>
    </p:spTree>
    <p:extLst>
      <p:ext uri="{BB962C8B-B14F-4D97-AF65-F5344CB8AC3E}">
        <p14:creationId xmlns:p14="http://schemas.microsoft.com/office/powerpoint/2010/main" val="1644472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78546" y="1933207"/>
            <a:ext cx="6096000" cy="1938992"/>
          </a:xfrm>
          <a:prstGeom prst="rect">
            <a:avLst/>
          </a:prstGeom>
        </p:spPr>
        <p:txBody>
          <a:bodyPr>
            <a:spAutoFit/>
          </a:bodyPr>
          <a:lstStyle/>
          <a:p>
            <a:pPr algn="ctr"/>
            <a:r>
              <a:rPr lang="zh-TW" altLang="en-US" sz="6000" dirty="0">
                <a:solidFill>
                  <a:srgbClr val="0070C0"/>
                </a:solidFill>
                <a:latin typeface="華康流隸體" panose="03000709000000000000" pitchFamily="65" charset="-120"/>
                <a:ea typeface="華康流隸體" panose="03000709000000000000" pitchFamily="65" charset="-120"/>
                <a:cs typeface="+mj-cs"/>
              </a:rPr>
              <a:t>簡報結束 </a:t>
            </a:r>
            <a:r>
              <a:rPr lang="en-US" altLang="zh-TW" sz="6000" dirty="0">
                <a:solidFill>
                  <a:srgbClr val="0070C0"/>
                </a:solidFill>
                <a:latin typeface="華康流隸體" panose="03000709000000000000" pitchFamily="65" charset="-120"/>
                <a:ea typeface="華康流隸體" panose="03000709000000000000" pitchFamily="65" charset="-120"/>
                <a:cs typeface="+mj-cs"/>
              </a:rPr>
              <a:t/>
            </a:r>
            <a:br>
              <a:rPr lang="en-US" altLang="zh-TW" sz="6000" dirty="0">
                <a:solidFill>
                  <a:srgbClr val="0070C0"/>
                </a:solidFill>
                <a:latin typeface="華康流隸體" panose="03000709000000000000" pitchFamily="65" charset="-120"/>
                <a:ea typeface="華康流隸體" panose="03000709000000000000" pitchFamily="65" charset="-120"/>
                <a:cs typeface="+mj-cs"/>
              </a:rPr>
            </a:br>
            <a:r>
              <a:rPr lang="en-US" altLang="zh-TW" sz="6000" dirty="0">
                <a:solidFill>
                  <a:srgbClr val="0070C0"/>
                </a:solidFill>
                <a:latin typeface="華康流隸體" panose="03000709000000000000" pitchFamily="65" charset="-120"/>
                <a:ea typeface="華康流隸體" panose="03000709000000000000" pitchFamily="65" charset="-120"/>
                <a:cs typeface="+mj-cs"/>
              </a:rPr>
              <a:t>Q</a:t>
            </a:r>
            <a:r>
              <a:rPr lang="zh-TW" altLang="en-US" sz="6000" dirty="0">
                <a:solidFill>
                  <a:srgbClr val="0070C0"/>
                </a:solidFill>
                <a:latin typeface="華康流隸體" panose="03000709000000000000" pitchFamily="65" charset="-120"/>
                <a:ea typeface="華康流隸體" panose="03000709000000000000" pitchFamily="65" charset="-120"/>
                <a:cs typeface="+mj-cs"/>
              </a:rPr>
              <a:t>與</a:t>
            </a:r>
            <a:r>
              <a:rPr lang="en-US" altLang="zh-TW" sz="6000" dirty="0">
                <a:solidFill>
                  <a:srgbClr val="0070C0"/>
                </a:solidFill>
                <a:latin typeface="華康流隸體" panose="03000709000000000000" pitchFamily="65" charset="-120"/>
                <a:ea typeface="華康流隸體" panose="03000709000000000000" pitchFamily="65" charset="-120"/>
                <a:cs typeface="+mj-cs"/>
              </a:rPr>
              <a:t>A</a:t>
            </a:r>
            <a:endParaRPr lang="zh-TW" altLang="en-US" dirty="0">
              <a:solidFill>
                <a:srgbClr val="0070C0"/>
              </a:solidFill>
              <a:latin typeface="華康流隸體" panose="03000709000000000000" pitchFamily="65" charset="-120"/>
              <a:ea typeface="華康流隸體" panose="03000709000000000000" pitchFamily="65" charset="-120"/>
            </a:endParaRPr>
          </a:p>
        </p:txBody>
      </p:sp>
    </p:spTree>
    <p:extLst>
      <p:ext uri="{BB962C8B-B14F-4D97-AF65-F5344CB8AC3E}">
        <p14:creationId xmlns:p14="http://schemas.microsoft.com/office/powerpoint/2010/main" val="137581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4483" y="3331839"/>
            <a:ext cx="10071099" cy="1684150"/>
          </a:xfrm>
        </p:spPr>
        <p:txBody>
          <a:bodyPr>
            <a:normAutofit fontScale="90000"/>
          </a:bodyPr>
          <a:lstStyle/>
          <a:p>
            <a:r>
              <a:rPr lang="zh-TW" altLang="en-US" b="0" dirty="0"/>
              <a:t/>
            </a:r>
            <a:br>
              <a:rPr lang="zh-TW" altLang="en-US" b="0" dirty="0"/>
            </a:br>
            <a:r>
              <a:rPr lang="zh-TW" altLang="en-US" b="0" dirty="0"/>
              <a:t> </a:t>
            </a:r>
            <a:r>
              <a:rPr lang="zh-TW" altLang="en-US" b="0" dirty="0">
                <a:latin typeface="華康魏碑體" panose="03000709000000000000" pitchFamily="65" charset="-120"/>
                <a:ea typeface="華康魏碑體" panose="03000709000000000000" pitchFamily="65" charset="-120"/>
              </a:rPr>
              <a:t>十二年國民基本教育課程</a:t>
            </a:r>
            <a:r>
              <a:rPr lang="zh-TW" altLang="en-US" b="0" dirty="0" smtClean="0">
                <a:latin typeface="華康魏碑體" panose="03000709000000000000" pitchFamily="65" charset="-120"/>
                <a:ea typeface="華康魏碑體" panose="03000709000000000000" pitchFamily="65" charset="-120"/>
              </a:rPr>
              <a:t>綱要國民</a:t>
            </a:r>
            <a:r>
              <a:rPr lang="zh-TW" altLang="en-US" b="0" dirty="0">
                <a:latin typeface="華康魏碑體" panose="03000709000000000000" pitchFamily="65" charset="-120"/>
                <a:ea typeface="華康魏碑體" panose="03000709000000000000" pitchFamily="65" charset="-120"/>
              </a:rPr>
              <a:t>中小學暨普通型高級中等</a:t>
            </a:r>
            <a:r>
              <a:rPr lang="zh-TW" altLang="en-US" b="0" dirty="0" smtClean="0">
                <a:latin typeface="華康魏碑體" panose="03000709000000000000" pitchFamily="65" charset="-120"/>
                <a:ea typeface="華康魏碑體" panose="03000709000000000000" pitchFamily="65" charset="-120"/>
              </a:rPr>
              <a:t>學校</a:t>
            </a:r>
            <a:r>
              <a:rPr lang="zh-TW" altLang="zh-TW" b="0" dirty="0">
                <a:latin typeface="華康魏碑體" panose="03000709000000000000" pitchFamily="65" charset="-120"/>
                <a:ea typeface="華康魏碑體" panose="03000709000000000000" pitchFamily="65" charset="-120"/>
              </a:rPr>
              <a:t>藝術領域課程綱要</a:t>
            </a:r>
            <a:r>
              <a:rPr lang="en-US" altLang="zh-TW" b="0" dirty="0">
                <a:latin typeface="華康魏碑體" panose="03000709000000000000" pitchFamily="65" charset="-120"/>
                <a:ea typeface="華康魏碑體" panose="03000709000000000000" pitchFamily="65" charset="-120"/>
              </a:rPr>
              <a:t>(</a:t>
            </a:r>
            <a:r>
              <a:rPr lang="zh-TW" altLang="zh-TW" b="0" dirty="0">
                <a:latin typeface="華康魏碑體" panose="03000709000000000000" pitchFamily="65" charset="-120"/>
                <a:ea typeface="華康魏碑體" panose="03000709000000000000" pitchFamily="65" charset="-120"/>
              </a:rPr>
              <a:t>草案</a:t>
            </a:r>
            <a:r>
              <a:rPr lang="en-US" altLang="zh-TW" b="0" dirty="0" smtClean="0">
                <a:latin typeface="華康魏碑體" panose="03000709000000000000" pitchFamily="65" charset="-120"/>
                <a:ea typeface="華康魏碑體" panose="03000709000000000000" pitchFamily="65" charset="-120"/>
              </a:rPr>
              <a:t>)</a:t>
            </a:r>
            <a:br>
              <a:rPr lang="en-US" altLang="zh-TW" b="0" dirty="0" smtClean="0">
                <a:latin typeface="華康魏碑體" panose="03000709000000000000" pitchFamily="65" charset="-120"/>
                <a:ea typeface="華康魏碑體" panose="03000709000000000000" pitchFamily="65" charset="-120"/>
              </a:rPr>
            </a:br>
            <a:r>
              <a:rPr lang="en-US" altLang="zh-TW" b="0" dirty="0" smtClean="0">
                <a:latin typeface="華康魏碑體" panose="03000709000000000000" pitchFamily="65" charset="-120"/>
                <a:ea typeface="華康魏碑體" panose="03000709000000000000" pitchFamily="65" charset="-120"/>
              </a:rPr>
              <a:t/>
            </a:r>
            <a:br>
              <a:rPr lang="en-US" altLang="zh-TW" b="0" dirty="0" smtClean="0">
                <a:latin typeface="華康魏碑體" panose="03000709000000000000" pitchFamily="65" charset="-120"/>
                <a:ea typeface="華康魏碑體" panose="03000709000000000000" pitchFamily="65" charset="-120"/>
              </a:rPr>
            </a:br>
            <a:r>
              <a:rPr lang="zh-TW" altLang="en-US" b="0" dirty="0">
                <a:latin typeface="華康魏碑體" panose="03000709000000000000" pitchFamily="65" charset="-120"/>
                <a:ea typeface="華康魏碑體" panose="03000709000000000000" pitchFamily="65" charset="-120"/>
              </a:rPr>
              <a:t>藝術才能班相關之特殊需求</a:t>
            </a:r>
            <a:r>
              <a:rPr lang="en-US" altLang="zh-TW" b="0" dirty="0">
                <a:latin typeface="華康魏碑體" panose="03000709000000000000" pitchFamily="65" charset="-120"/>
                <a:ea typeface="華康魏碑體" panose="03000709000000000000" pitchFamily="65" charset="-120"/>
              </a:rPr>
              <a:t>-</a:t>
            </a:r>
            <a:r>
              <a:rPr lang="zh-TW" altLang="en-US" b="0" dirty="0">
                <a:latin typeface="華康魏碑體" panose="03000709000000000000" pitchFamily="65" charset="-120"/>
                <a:ea typeface="華康魏碑體" panose="03000709000000000000" pitchFamily="65" charset="-120"/>
              </a:rPr>
              <a:t>專長領域課程綱要（草案</a:t>
            </a:r>
            <a:r>
              <a:rPr lang="zh-TW" altLang="en-US" b="0" dirty="0" smtClean="0">
                <a:latin typeface="華康魏碑體" panose="03000709000000000000" pitchFamily="65" charset="-120"/>
                <a:ea typeface="華康魏碑體" panose="03000709000000000000" pitchFamily="65" charset="-120"/>
              </a:rPr>
              <a:t>）</a:t>
            </a:r>
            <a:r>
              <a:rPr lang="zh-TW" altLang="en-US" b="0" dirty="0">
                <a:latin typeface="華康魏碑體" panose="03000709000000000000" pitchFamily="65" charset="-120"/>
                <a:ea typeface="華康魏碑體" panose="03000709000000000000" pitchFamily="65" charset="-120"/>
              </a:rPr>
              <a:t/>
            </a:r>
            <a:br>
              <a:rPr lang="zh-TW" altLang="en-US" b="0" dirty="0">
                <a:latin typeface="華康魏碑體" panose="03000709000000000000" pitchFamily="65" charset="-120"/>
                <a:ea typeface="華康魏碑體" panose="03000709000000000000" pitchFamily="65" charset="-120"/>
              </a:rPr>
            </a:br>
            <a:endParaRPr lang="zh-TW" altLang="en-US" b="0" dirty="0">
              <a:latin typeface="華康魏碑體" panose="03000709000000000000" pitchFamily="65" charset="-120"/>
              <a:ea typeface="華康魏碑體" panose="03000709000000000000" pitchFamily="65" charset="-120"/>
            </a:endParaRPr>
          </a:p>
        </p:txBody>
      </p:sp>
      <p:sp>
        <p:nvSpPr>
          <p:cNvPr id="35844"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260CDD3-418E-4608-B070-7885D34AF64F}" type="slidenum">
              <a:rPr lang="zh-TW" altLang="en-US">
                <a:solidFill>
                  <a:srgbClr val="898989"/>
                </a:solidFill>
                <a:latin typeface="Calibri" panose="020F0502020204030204" pitchFamily="34" charset="0"/>
              </a:rPr>
              <a:pPr/>
              <a:t>5</a:t>
            </a:fld>
            <a:endParaRPr lang="zh-TW" altLang="en-US">
              <a:solidFill>
                <a:srgbClr val="898989"/>
              </a:solidFill>
              <a:latin typeface="Calibri" panose="020F0502020204030204" pitchFamily="34" charset="0"/>
            </a:endParaRPr>
          </a:p>
        </p:txBody>
      </p:sp>
      <p:pic>
        <p:nvPicPr>
          <p:cNvPr id="3" name="圖片 2" descr="Ordnersymbol-Vektor-ClipArt-Kostenlose Vector Kostenloser Download">
            <a:hlinkClick r:id="rId2" action="ppaction://hlinkfile"/>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085582" y="3027494"/>
            <a:ext cx="814080" cy="814080"/>
          </a:xfrm>
          <a:prstGeom prst="rect">
            <a:avLst/>
          </a:prstGeom>
        </p:spPr>
      </p:pic>
      <p:pic>
        <p:nvPicPr>
          <p:cNvPr id="4" name="圖片 3">
            <a:hlinkClick r:id="rId4" action="ppaction://hlinkfile"/>
          </p:cNvPr>
          <p:cNvPicPr>
            <a:picLocks noChangeAspect="1"/>
          </p:cNvPicPr>
          <p:nvPr/>
        </p:nvPicPr>
        <p:blipFill>
          <a:blip r:embed="rId5"/>
          <a:stretch>
            <a:fillRect/>
          </a:stretch>
        </p:blipFill>
        <p:spPr>
          <a:xfrm>
            <a:off x="11213926" y="4350251"/>
            <a:ext cx="810838" cy="816935"/>
          </a:xfrm>
          <a:prstGeom prst="rect">
            <a:avLst/>
          </a:prstGeom>
        </p:spPr>
      </p:pic>
    </p:spTree>
    <p:extLst>
      <p:ext uri="{BB962C8B-B14F-4D97-AF65-F5344CB8AC3E}">
        <p14:creationId xmlns:p14="http://schemas.microsoft.com/office/powerpoint/2010/main" val="255231503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04899" y="76200"/>
            <a:ext cx="10404231" cy="1096962"/>
          </a:xfrm>
        </p:spPr>
        <p:txBody>
          <a:bodyPr>
            <a:normAutofit fontScale="90000"/>
          </a:bodyPr>
          <a:lstStyle/>
          <a:p>
            <a:r>
              <a:rPr lang="zh-TW" altLang="en-US" sz="3600" b="0" dirty="0">
                <a:latin typeface="華康華綜體W5" panose="020B0509000000000000" pitchFamily="49" charset="-120"/>
                <a:ea typeface="華康華綜體W5" panose="020B0509000000000000" pitchFamily="49" charset="-120"/>
              </a:rPr>
              <a:t>藝術領域課程綱要</a:t>
            </a:r>
            <a:r>
              <a:rPr lang="en-US" altLang="zh-TW" sz="3600" b="0" dirty="0">
                <a:latin typeface="華康華綜體W5" panose="020B0509000000000000" pitchFamily="49" charset="-120"/>
                <a:ea typeface="華康華綜體W5" panose="020B0509000000000000" pitchFamily="49" charset="-120"/>
              </a:rPr>
              <a:t>(</a:t>
            </a:r>
            <a:r>
              <a:rPr lang="zh-TW" altLang="en-US" sz="3600" b="0" dirty="0">
                <a:latin typeface="華康華綜體W5" panose="020B0509000000000000" pitchFamily="49" charset="-120"/>
                <a:ea typeface="華康華綜體W5" panose="020B0509000000000000" pitchFamily="49" charset="-120"/>
              </a:rPr>
              <a:t>草案</a:t>
            </a:r>
            <a:r>
              <a:rPr lang="en-US" altLang="zh-TW" sz="3600" b="0" dirty="0" smtClean="0">
                <a:latin typeface="華康華綜體W5" panose="020B0509000000000000" pitchFamily="49" charset="-120"/>
                <a:ea typeface="華康華綜體W5" panose="020B0509000000000000" pitchFamily="49" charset="-120"/>
              </a:rPr>
              <a:t>)</a:t>
            </a:r>
            <a:br>
              <a:rPr lang="en-US" altLang="zh-TW" sz="3600" b="0" dirty="0" smtClean="0">
                <a:latin typeface="華康華綜體W5" panose="020B0509000000000000" pitchFamily="49" charset="-120"/>
                <a:ea typeface="華康華綜體W5" panose="020B0509000000000000" pitchFamily="49" charset="-120"/>
              </a:rPr>
            </a:br>
            <a:r>
              <a:rPr lang="zh-TW" altLang="en-US" sz="3600" b="0" dirty="0">
                <a:latin typeface="華康華綜體W5" panose="020B0509000000000000" pitchFamily="49" charset="-120"/>
                <a:ea typeface="華康華綜體W5" panose="020B0509000000000000" pitchFamily="49" charset="-120"/>
              </a:rPr>
              <a:t>藝術才能班相關之特殊需求</a:t>
            </a:r>
            <a:r>
              <a:rPr lang="en-US" altLang="zh-TW" sz="3600" b="0" dirty="0">
                <a:latin typeface="華康華綜體W5" panose="020B0509000000000000" pitchFamily="49" charset="-120"/>
                <a:ea typeface="華康華綜體W5" panose="020B0509000000000000" pitchFamily="49" charset="-120"/>
              </a:rPr>
              <a:t>-</a:t>
            </a:r>
            <a:r>
              <a:rPr lang="zh-TW" altLang="en-US" sz="3600" b="0" dirty="0" smtClean="0">
                <a:latin typeface="華康華綜體W5" panose="020B0509000000000000" pitchFamily="49" charset="-120"/>
                <a:ea typeface="華康華綜體W5" panose="020B0509000000000000" pitchFamily="49" charset="-120"/>
              </a:rPr>
              <a:t>專長領域</a:t>
            </a:r>
            <a:r>
              <a:rPr lang="zh-TW" altLang="en-US" sz="3600" b="0" dirty="0">
                <a:latin typeface="華康華綜體W5" panose="020B0509000000000000" pitchFamily="49" charset="-120"/>
                <a:ea typeface="華康華綜體W5" panose="020B0509000000000000" pitchFamily="49" charset="-120"/>
              </a:rPr>
              <a:t>課程</a:t>
            </a:r>
            <a:r>
              <a:rPr lang="zh-TW" altLang="en-US" sz="3600" b="0" dirty="0" smtClean="0">
                <a:latin typeface="華康華綜體W5" panose="020B0509000000000000" pitchFamily="49" charset="-120"/>
                <a:ea typeface="華康華綜體W5" panose="020B0509000000000000" pitchFamily="49" charset="-120"/>
              </a:rPr>
              <a:t>綱要</a:t>
            </a:r>
            <a:r>
              <a:rPr lang="en-US" altLang="zh-TW" sz="3600" b="0" dirty="0">
                <a:latin typeface="華康華綜體W5" panose="020B0509000000000000" pitchFamily="49" charset="-120"/>
                <a:ea typeface="華康華綜體W5" panose="020B0509000000000000" pitchFamily="49" charset="-120"/>
              </a:rPr>
              <a:t>(</a:t>
            </a:r>
            <a:r>
              <a:rPr lang="zh-TW" altLang="en-US" sz="3600" b="0" dirty="0">
                <a:latin typeface="華康華綜體W5" panose="020B0509000000000000" pitchFamily="49" charset="-120"/>
                <a:ea typeface="華康華綜體W5" panose="020B0509000000000000" pitchFamily="49" charset="-120"/>
              </a:rPr>
              <a:t>草案</a:t>
            </a:r>
            <a:r>
              <a:rPr lang="en-US" altLang="zh-TW" sz="3600" b="0" dirty="0" smtClean="0">
                <a:latin typeface="華康華綜體W5" panose="020B0509000000000000" pitchFamily="49" charset="-120"/>
                <a:ea typeface="華康華綜體W5" panose="020B0509000000000000" pitchFamily="49" charset="-120"/>
              </a:rPr>
              <a:t>)</a:t>
            </a:r>
            <a:endParaRPr lang="zh-TW" altLang="en-US" sz="3600" b="0" dirty="0">
              <a:latin typeface="華康華綜體W5" panose="020B0509000000000000" pitchFamily="49" charset="-120"/>
              <a:ea typeface="華康華綜體W5" panose="020B0509000000000000" pitchFamily="49" charset="-120"/>
            </a:endParaRPr>
          </a:p>
        </p:txBody>
      </p:sp>
      <p:sp>
        <p:nvSpPr>
          <p:cNvPr id="3" name="內容版面配置區 2"/>
          <p:cNvSpPr>
            <a:spLocks noGrp="1"/>
          </p:cNvSpPr>
          <p:nvPr>
            <p:ph idx="1"/>
          </p:nvPr>
        </p:nvSpPr>
        <p:spPr/>
        <p:txBody>
          <a:bodyPr/>
          <a:lstStyle/>
          <a:p>
            <a:r>
              <a:rPr lang="zh-TW" altLang="en-US" sz="4000" dirty="0">
                <a:latin typeface="華康魏碑體" panose="03000709000000000000" pitchFamily="65" charset="-120"/>
                <a:ea typeface="華康魏碑體" panose="03000709000000000000" pitchFamily="65" charset="-120"/>
              </a:rPr>
              <a:t>壹、基本理念</a:t>
            </a:r>
          </a:p>
          <a:p>
            <a:r>
              <a:rPr lang="zh-TW" altLang="en-US" sz="4000" dirty="0">
                <a:latin typeface="華康魏碑體" panose="03000709000000000000" pitchFamily="65" charset="-120"/>
                <a:ea typeface="華康魏碑體" panose="03000709000000000000" pitchFamily="65" charset="-120"/>
              </a:rPr>
              <a:t>貳、課程目標</a:t>
            </a:r>
          </a:p>
          <a:p>
            <a:r>
              <a:rPr lang="zh-TW" altLang="en-US" sz="4000" dirty="0">
                <a:latin typeface="華康魏碑體" panose="03000709000000000000" pitchFamily="65" charset="-120"/>
                <a:ea typeface="華康魏碑體" panose="03000709000000000000" pitchFamily="65" charset="-120"/>
              </a:rPr>
              <a:t>參、時間分配及科目組合</a:t>
            </a:r>
          </a:p>
          <a:p>
            <a:r>
              <a:rPr lang="zh-TW" altLang="en-US" sz="4000" dirty="0">
                <a:latin typeface="華康魏碑體" panose="03000709000000000000" pitchFamily="65" charset="-120"/>
                <a:ea typeface="華康魏碑體" panose="03000709000000000000" pitchFamily="65" charset="-120"/>
              </a:rPr>
              <a:t>肆、核心素養</a:t>
            </a:r>
          </a:p>
          <a:p>
            <a:r>
              <a:rPr lang="zh-TW" altLang="en-US" sz="4000" dirty="0">
                <a:latin typeface="華康魏碑體" panose="03000709000000000000" pitchFamily="65" charset="-120"/>
                <a:ea typeface="華康魏碑體" panose="03000709000000000000" pitchFamily="65" charset="-120"/>
              </a:rPr>
              <a:t>伍、學習重點</a:t>
            </a:r>
          </a:p>
          <a:p>
            <a:r>
              <a:rPr lang="zh-TW" altLang="en-US" sz="4000" dirty="0">
                <a:latin typeface="華康魏碑體" panose="03000709000000000000" pitchFamily="65" charset="-120"/>
                <a:ea typeface="華康魏碑體" panose="03000709000000000000" pitchFamily="65" charset="-120"/>
              </a:rPr>
              <a:t>陸、實施要點</a:t>
            </a:r>
          </a:p>
          <a:p>
            <a:endParaRPr lang="zh-TW" altLang="en-US" dirty="0"/>
          </a:p>
        </p:txBody>
      </p:sp>
      <p:graphicFrame>
        <p:nvGraphicFramePr>
          <p:cNvPr id="4" name="資料庫圖表 3"/>
          <p:cNvGraphicFramePr/>
          <p:nvPr>
            <p:extLst>
              <p:ext uri="{D42A27DB-BD31-4B8C-83A1-F6EECF244321}">
                <p14:modId xmlns:p14="http://schemas.microsoft.com/office/powerpoint/2010/main" val="3907564313"/>
              </p:ext>
            </p:extLst>
          </p:nvPr>
        </p:nvGraphicFramePr>
        <p:xfrm>
          <a:off x="5661891" y="2154382"/>
          <a:ext cx="6225309" cy="453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5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8015" y="325492"/>
            <a:ext cx="2659093" cy="1151965"/>
          </a:xfrm>
        </p:spPr>
        <p:txBody>
          <a:bodyPr>
            <a:normAutofit fontScale="90000"/>
          </a:bodyPr>
          <a:lstStyle/>
          <a:p>
            <a:r>
              <a:rPr lang="zh-TW" altLang="en-US" sz="4000" dirty="0">
                <a:latin typeface="華康華綜體W5" panose="020B0509000000000000" pitchFamily="49" charset="-120"/>
                <a:ea typeface="華康華綜體W5" panose="020B0509000000000000" pitchFamily="49" charset="-120"/>
              </a:rPr>
              <a:t>基本</a:t>
            </a:r>
            <a:r>
              <a:rPr lang="zh-TW" altLang="en-US" sz="4000" dirty="0" smtClean="0">
                <a:latin typeface="華康華綜體W5" panose="020B0509000000000000" pitchFamily="49" charset="-120"/>
                <a:ea typeface="華康華綜體W5" panose="020B0509000000000000" pitchFamily="49" charset="-120"/>
              </a:rPr>
              <a:t>理念</a:t>
            </a:r>
            <a:r>
              <a:rPr lang="en-US" altLang="zh-TW" sz="4000" dirty="0" smtClean="0">
                <a:latin typeface="華康華綜體W5" panose="020B0509000000000000" pitchFamily="49" charset="-120"/>
                <a:ea typeface="華康華綜體W5" panose="020B0509000000000000" pitchFamily="49" charset="-120"/>
              </a:rPr>
              <a:t/>
            </a:r>
            <a:br>
              <a:rPr lang="en-US" altLang="zh-TW" sz="4000" dirty="0" smtClean="0">
                <a:latin typeface="華康華綜體W5" panose="020B0509000000000000" pitchFamily="49" charset="-120"/>
                <a:ea typeface="華康華綜體W5" panose="020B0509000000000000" pitchFamily="49" charset="-120"/>
              </a:rPr>
            </a:br>
            <a:r>
              <a:rPr lang="zh-TW" altLang="en-US" sz="4000" dirty="0" smtClean="0">
                <a:latin typeface="華康華綜體W5" panose="020B0509000000000000" pitchFamily="49" charset="-120"/>
                <a:ea typeface="華康華綜體W5" panose="020B0509000000000000" pitchFamily="49" charset="-120"/>
              </a:rPr>
              <a:t>（藝術領域）</a:t>
            </a:r>
            <a:endParaRPr lang="zh-TW" altLang="en-US" sz="4000" dirty="0">
              <a:latin typeface="華康華綜體W5" panose="020B0509000000000000" pitchFamily="49" charset="-120"/>
              <a:ea typeface="華康華綜體W5" panose="020B0509000000000000" pitchFamily="49" charset="-120"/>
            </a:endParaRPr>
          </a:p>
        </p:txBody>
      </p:sp>
      <p:graphicFrame>
        <p:nvGraphicFramePr>
          <p:cNvPr id="7" name="內容版面配置區 6"/>
          <p:cNvGraphicFramePr>
            <a:graphicFrameLocks noGrp="1"/>
          </p:cNvGraphicFramePr>
          <p:nvPr>
            <p:ph sz="quarter" idx="13"/>
            <p:extLst>
              <p:ext uri="{D42A27DB-BD31-4B8C-83A1-F6EECF244321}">
                <p14:modId xmlns:p14="http://schemas.microsoft.com/office/powerpoint/2010/main" val="3847298222"/>
              </p:ext>
            </p:extLst>
          </p:nvPr>
        </p:nvGraphicFramePr>
        <p:xfrm>
          <a:off x="2847108" y="415637"/>
          <a:ext cx="8328892" cy="496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9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835269" y="1837765"/>
            <a:ext cx="9618785" cy="3311189"/>
          </a:xfrm>
        </p:spPr>
        <p:txBody>
          <a:bodyPr>
            <a:noAutofit/>
          </a:bodyPr>
          <a:lstStyle/>
          <a:p>
            <a:r>
              <a:rPr lang="zh-TW" altLang="en-US" sz="2800" dirty="0" smtClean="0">
                <a:latin typeface="華康魏碑體" panose="03000709000000000000" pitchFamily="65" charset="-120"/>
                <a:ea typeface="華康魏碑體" panose="03000709000000000000" pitchFamily="65" charset="-120"/>
              </a:rPr>
              <a:t>藝術</a:t>
            </a:r>
            <a:r>
              <a:rPr lang="zh-TW" altLang="en-US" sz="2800" dirty="0">
                <a:latin typeface="華康魏碑體" panose="03000709000000000000" pitchFamily="65" charset="-120"/>
                <a:ea typeface="華康魏碑體" panose="03000709000000000000" pitchFamily="65" charset="-120"/>
              </a:rPr>
              <a:t>才能</a:t>
            </a:r>
            <a:r>
              <a:rPr lang="zh-TW" altLang="en-US" sz="2800" dirty="0" smtClean="0">
                <a:latin typeface="華康魏碑體" panose="03000709000000000000" pitchFamily="65" charset="-120"/>
                <a:ea typeface="華康魏碑體" panose="03000709000000000000" pitchFamily="65" charset="-120"/>
              </a:rPr>
              <a:t>優異學生</a:t>
            </a:r>
            <a:r>
              <a:rPr lang="zh-TW" altLang="en-US" sz="2800" dirty="0">
                <a:latin typeface="華康魏碑體" panose="03000709000000000000" pitchFamily="65" charset="-120"/>
                <a:ea typeface="華康魏碑體" panose="03000709000000000000" pitchFamily="65" charset="-120"/>
              </a:rPr>
              <a:t>於藝術專長課程與</a:t>
            </a:r>
            <a:r>
              <a:rPr lang="zh-TW" altLang="en-US" sz="2800" dirty="0" smtClean="0">
                <a:latin typeface="華康魏碑體" panose="03000709000000000000" pitchFamily="65" charset="-120"/>
                <a:ea typeface="華康魏碑體" panose="03000709000000000000" pitchFamily="65" charset="-120"/>
              </a:rPr>
              <a:t>普通教育</a:t>
            </a:r>
            <a:r>
              <a:rPr lang="zh-TW" altLang="en-US" sz="2800" dirty="0">
                <a:latin typeface="華康魏碑體" panose="03000709000000000000" pitchFamily="65" charset="-120"/>
                <a:ea typeface="華康魏碑體" panose="03000709000000000000" pitchFamily="65" charset="-120"/>
              </a:rPr>
              <a:t>課程的雙重</a:t>
            </a:r>
            <a:r>
              <a:rPr lang="zh-TW" altLang="en-US" sz="2800" dirty="0" smtClean="0">
                <a:latin typeface="華康魏碑體" panose="03000709000000000000" pitchFamily="65" charset="-120"/>
                <a:ea typeface="華康魏碑體" panose="03000709000000000000" pitchFamily="65" charset="-120"/>
              </a:rPr>
              <a:t>需求</a:t>
            </a:r>
            <a:endParaRPr lang="en-US" altLang="zh-TW" sz="2800" dirty="0" smtClean="0">
              <a:latin typeface="華康魏碑體" panose="03000709000000000000" pitchFamily="65" charset="-120"/>
              <a:ea typeface="華康魏碑體" panose="03000709000000000000" pitchFamily="65" charset="-120"/>
            </a:endParaRPr>
          </a:p>
          <a:p>
            <a:r>
              <a:rPr lang="zh-TW" altLang="en-US" sz="2800" dirty="0" smtClean="0">
                <a:latin typeface="華康魏碑體" panose="03000709000000000000" pitchFamily="65" charset="-120"/>
                <a:ea typeface="華康魏碑體" panose="03000709000000000000" pitchFamily="65" charset="-120"/>
              </a:rPr>
              <a:t>藝術領域</a:t>
            </a:r>
            <a:r>
              <a:rPr lang="zh-TW" altLang="en-US" sz="2800" dirty="0">
                <a:latin typeface="華康魏碑體" panose="03000709000000000000" pitchFamily="65" charset="-120"/>
                <a:ea typeface="華康魏碑體" panose="03000709000000000000" pitchFamily="65" charset="-120"/>
              </a:rPr>
              <a:t>的學習提供藝術專長課程，兼及學校藝文特色與地區發展，妥適</a:t>
            </a:r>
            <a:r>
              <a:rPr lang="zh-TW" altLang="en-US" sz="2800" dirty="0" smtClean="0">
                <a:latin typeface="華康魏碑體" panose="03000709000000000000" pitchFamily="65" charset="-120"/>
                <a:ea typeface="華康魏碑體" panose="03000709000000000000" pitchFamily="65" charset="-120"/>
              </a:rPr>
              <a:t>建置藝術</a:t>
            </a:r>
            <a:r>
              <a:rPr lang="zh-TW" altLang="en-US" sz="2800" dirty="0">
                <a:latin typeface="華康魏碑體" panose="03000709000000000000" pitchFamily="65" charset="-120"/>
                <a:ea typeface="華康魏碑體" panose="03000709000000000000" pitchFamily="65" charset="-120"/>
              </a:rPr>
              <a:t>專長課程目標與學習</a:t>
            </a:r>
            <a:r>
              <a:rPr lang="zh-TW" altLang="en-US" sz="2800" dirty="0" smtClean="0">
                <a:latin typeface="華康魏碑體" panose="03000709000000000000" pitchFamily="65" charset="-120"/>
                <a:ea typeface="華康魏碑體" panose="03000709000000000000" pitchFamily="65" charset="-120"/>
              </a:rPr>
              <a:t>重點</a:t>
            </a:r>
            <a:endParaRPr lang="en-US" altLang="zh-TW" sz="2800" dirty="0" smtClean="0">
              <a:latin typeface="華康魏碑體" panose="03000709000000000000" pitchFamily="65" charset="-120"/>
              <a:ea typeface="華康魏碑體" panose="03000709000000000000" pitchFamily="65" charset="-120"/>
            </a:endParaRPr>
          </a:p>
          <a:p>
            <a:r>
              <a:rPr lang="zh-TW" altLang="en-US" sz="2800" dirty="0" smtClean="0">
                <a:latin typeface="華康魏碑體" panose="03000709000000000000" pitchFamily="65" charset="-120"/>
                <a:ea typeface="華康魏碑體" panose="03000709000000000000" pitchFamily="65" charset="-120"/>
              </a:rPr>
              <a:t>重視</a:t>
            </a:r>
            <a:r>
              <a:rPr lang="zh-TW" altLang="en-US" sz="2800" dirty="0">
                <a:latin typeface="華康魏碑體" panose="03000709000000000000" pitchFamily="65" charset="-120"/>
                <a:ea typeface="華康魏碑體" panose="03000709000000000000" pitchFamily="65" charset="-120"/>
              </a:rPr>
              <a:t>藝術才能</a:t>
            </a:r>
            <a:r>
              <a:rPr lang="zh-TW" altLang="en-US" sz="2800" dirty="0" smtClean="0">
                <a:latin typeface="華康魏碑體" panose="03000709000000000000" pitchFamily="65" charset="-120"/>
                <a:ea typeface="華康魏碑體" panose="03000709000000000000" pitchFamily="65" charset="-120"/>
              </a:rPr>
              <a:t>優異學生</a:t>
            </a:r>
            <a:r>
              <a:rPr lang="zh-TW" altLang="en-US" sz="2800" dirty="0">
                <a:latin typeface="華康魏碑體" panose="03000709000000000000" pitchFamily="65" charset="-120"/>
                <a:ea typeface="華康魏碑體" panose="03000709000000000000" pitchFamily="65" charset="-120"/>
              </a:rPr>
              <a:t>的個別輔導</a:t>
            </a:r>
            <a:r>
              <a:rPr lang="zh-TW" altLang="en-US" sz="2800" dirty="0" smtClean="0">
                <a:latin typeface="華康魏碑體" panose="03000709000000000000" pitchFamily="65" charset="-120"/>
                <a:ea typeface="華康魏碑體" panose="03000709000000000000" pitchFamily="65" charset="-120"/>
              </a:rPr>
              <a:t>與藝術</a:t>
            </a:r>
            <a:r>
              <a:rPr lang="zh-TW" altLang="en-US" sz="2800" dirty="0">
                <a:latin typeface="華康魏碑體" panose="03000709000000000000" pitchFamily="65" charset="-120"/>
                <a:ea typeface="華康魏碑體" panose="03000709000000000000" pitchFamily="65" charset="-120"/>
              </a:rPr>
              <a:t>生涯認知</a:t>
            </a:r>
            <a:r>
              <a:rPr lang="zh-TW" altLang="en-US" sz="2800" dirty="0" smtClean="0">
                <a:latin typeface="華康魏碑體" panose="03000709000000000000" pitchFamily="65" charset="-120"/>
                <a:ea typeface="華康魏碑體" panose="03000709000000000000" pitchFamily="65" charset="-120"/>
              </a:rPr>
              <a:t>，落實</a:t>
            </a:r>
            <a:r>
              <a:rPr lang="zh-TW" altLang="en-US" sz="2800" dirty="0">
                <a:latin typeface="華康魏碑體" panose="03000709000000000000" pitchFamily="65" charset="-120"/>
                <a:ea typeface="華康魏碑體" panose="03000709000000000000" pitchFamily="65" charset="-120"/>
              </a:rPr>
              <a:t>核心</a:t>
            </a:r>
            <a:r>
              <a:rPr lang="zh-TW" altLang="en-US" sz="2800" dirty="0" smtClean="0">
                <a:latin typeface="華康魏碑體" panose="03000709000000000000" pitchFamily="65" charset="-120"/>
                <a:ea typeface="華康魏碑體" panose="03000709000000000000" pitchFamily="65" charset="-120"/>
              </a:rPr>
              <a:t>素養</a:t>
            </a:r>
            <a:endParaRPr lang="zh-TW" altLang="en-US" sz="2800" dirty="0">
              <a:latin typeface="華康魏碑體" panose="03000709000000000000" pitchFamily="65" charset="-120"/>
              <a:ea typeface="華康魏碑體" panose="03000709000000000000" pitchFamily="65" charset="-120"/>
            </a:endParaRPr>
          </a:p>
        </p:txBody>
      </p:sp>
      <p:sp>
        <p:nvSpPr>
          <p:cNvPr id="4" name="標題 1"/>
          <p:cNvSpPr>
            <a:spLocks noGrp="1"/>
          </p:cNvSpPr>
          <p:nvPr>
            <p:ph type="title"/>
          </p:nvPr>
        </p:nvSpPr>
        <p:spPr/>
        <p:txBody>
          <a:bodyPr>
            <a:normAutofit/>
          </a:bodyPr>
          <a:lstStyle/>
          <a:p>
            <a:r>
              <a:rPr lang="zh-TW" altLang="en-US" sz="4000" dirty="0">
                <a:latin typeface="華康華綜體W5" panose="020B0509000000000000" pitchFamily="49" charset="-120"/>
                <a:ea typeface="華康華綜體W5" panose="020B0509000000000000" pitchFamily="49" charset="-120"/>
              </a:rPr>
              <a:t>基本</a:t>
            </a:r>
            <a:r>
              <a:rPr lang="zh-TW" altLang="en-US" sz="4000" dirty="0" smtClean="0">
                <a:latin typeface="華康華綜體W5" panose="020B0509000000000000" pitchFamily="49" charset="-120"/>
                <a:ea typeface="華康華綜體W5" panose="020B0509000000000000" pitchFamily="49" charset="-120"/>
              </a:rPr>
              <a:t>理念（藝術才能班）</a:t>
            </a:r>
            <a:endParaRPr lang="zh-TW" altLang="en-US" sz="4000" dirty="0">
              <a:latin typeface="華康華綜體W5" panose="020B0509000000000000" pitchFamily="49" charset="-120"/>
              <a:ea typeface="華康華綜體W5" panose="020B0509000000000000" pitchFamily="49" charset="-120"/>
            </a:endParaRPr>
          </a:p>
        </p:txBody>
      </p:sp>
    </p:spTree>
    <p:extLst>
      <p:ext uri="{BB962C8B-B14F-4D97-AF65-F5344CB8AC3E}">
        <p14:creationId xmlns:p14="http://schemas.microsoft.com/office/powerpoint/2010/main" val="2633562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110836" y="192011"/>
            <a:ext cx="4700430" cy="830262"/>
          </a:xfrm>
          <a:prstGeom prst="rect">
            <a:avLst/>
          </a:prstGeom>
          <a:noFill/>
          <a:ln>
            <a:noFill/>
          </a:ln>
        </p:spPr>
        <p:txBody>
          <a:bodyPr spcFirstLastPara="1" wrap="square" lIns="91425" tIns="45700" rIns="91425" bIns="45700" anchor="t" anchorCtr="0">
            <a:noAutofit/>
          </a:bodyPr>
          <a:lstStyle/>
          <a:p>
            <a:pPr>
              <a:lnSpc>
                <a:spcPct val="90000"/>
              </a:lnSpc>
              <a:spcBef>
                <a:spcPct val="0"/>
              </a:spcBef>
              <a:buClr>
                <a:srgbClr val="800000"/>
              </a:buClr>
            </a:pPr>
            <a:r>
              <a:rPr lang="en-US" sz="3200" cap="all" dirty="0" err="1" smtClean="0">
                <a:solidFill>
                  <a:schemeClr val="accent1"/>
                </a:solidFill>
                <a:latin typeface="華康華綜體W5" panose="020B0509000000000000" pitchFamily="49" charset="-120"/>
                <a:ea typeface="華康華綜體W5" panose="020B0509000000000000" pitchFamily="49" charset="-120"/>
                <a:cs typeface="+mj-cs"/>
                <a:sym typeface="Arial"/>
              </a:rPr>
              <a:t>領域課程目標</a:t>
            </a:r>
            <a:r>
              <a:rPr lang="zh-TW" altLang="en-US" sz="2800" cap="all" dirty="0" smtClean="0">
                <a:solidFill>
                  <a:schemeClr val="accent1"/>
                </a:solidFill>
                <a:latin typeface="華康華綜體W5" panose="020B0509000000000000" pitchFamily="49" charset="-120"/>
                <a:ea typeface="華康華綜體W5" panose="020B0509000000000000" pitchFamily="49" charset="-120"/>
                <a:cs typeface="+mj-cs"/>
                <a:sym typeface="Arial"/>
              </a:rPr>
              <a:t>（藝術領域）</a:t>
            </a:r>
            <a:endParaRPr sz="2800" cap="all" dirty="0">
              <a:solidFill>
                <a:schemeClr val="accent1"/>
              </a:solidFill>
              <a:latin typeface="華康華綜體W5" panose="020B0509000000000000" pitchFamily="49" charset="-120"/>
              <a:ea typeface="華康華綜體W5" panose="020B0509000000000000" pitchFamily="49" charset="-120"/>
              <a:cs typeface="+mj-cs"/>
            </a:endParaRPr>
          </a:p>
        </p:txBody>
      </p:sp>
      <p:pic>
        <p:nvPicPr>
          <p:cNvPr id="3" name="圖片 2"/>
          <p:cNvPicPr>
            <a:picLocks noChangeAspect="1"/>
          </p:cNvPicPr>
          <p:nvPr/>
        </p:nvPicPr>
        <p:blipFill>
          <a:blip r:embed="rId3"/>
          <a:stretch>
            <a:fillRect/>
          </a:stretch>
        </p:blipFill>
        <p:spPr>
          <a:xfrm>
            <a:off x="3954896" y="286327"/>
            <a:ext cx="7701395" cy="5189830"/>
          </a:xfrm>
          <a:prstGeom prst="rect">
            <a:avLst/>
          </a:prstGeom>
        </p:spPr>
      </p:pic>
      <p:sp>
        <p:nvSpPr>
          <p:cNvPr id="4" name="矩形 3"/>
          <p:cNvSpPr/>
          <p:nvPr/>
        </p:nvSpPr>
        <p:spPr>
          <a:xfrm>
            <a:off x="206810" y="833169"/>
            <a:ext cx="3978130" cy="4832092"/>
          </a:xfrm>
          <a:prstGeom prst="rect">
            <a:avLst/>
          </a:prstGeom>
        </p:spPr>
        <p:txBody>
          <a:bodyPr wrap="square">
            <a:spAutoFit/>
          </a:bodyPr>
          <a:lstStyle/>
          <a:p>
            <a:r>
              <a:rPr lang="zh-TW" altLang="en-US" sz="2800" dirty="0" smtClean="0">
                <a:solidFill>
                  <a:srgbClr val="9933FF"/>
                </a:solidFill>
                <a:latin typeface="華康魏碑體" panose="03000709000000000000" pitchFamily="65" charset="-120"/>
                <a:ea typeface="華康魏碑體" panose="03000709000000000000" pitchFamily="65" charset="-120"/>
              </a:rPr>
              <a:t>表現</a:t>
            </a:r>
            <a:r>
              <a:rPr lang="zh-TW" altLang="en-US" sz="2800" dirty="0">
                <a:solidFill>
                  <a:srgbClr val="9933FF"/>
                </a:solidFill>
                <a:latin typeface="華康魏碑體" panose="03000709000000000000" pitchFamily="65" charset="-120"/>
                <a:ea typeface="華康魏碑體" panose="03000709000000000000" pitchFamily="65" charset="-120"/>
              </a:rPr>
              <a:t>：善用媒介與</a:t>
            </a:r>
            <a:r>
              <a:rPr lang="zh-TW" altLang="en-US" sz="2800" dirty="0" smtClean="0">
                <a:solidFill>
                  <a:srgbClr val="9933FF"/>
                </a:solidFill>
                <a:latin typeface="華康魏碑體" panose="03000709000000000000" pitchFamily="65" charset="-120"/>
                <a:ea typeface="華康魏碑體" panose="03000709000000000000" pitchFamily="65" charset="-120"/>
              </a:rPr>
              <a:t>形式</a:t>
            </a:r>
            <a:r>
              <a:rPr lang="en-US" altLang="zh-TW" sz="2800" dirty="0" smtClean="0">
                <a:solidFill>
                  <a:srgbClr val="9933FF"/>
                </a:solidFill>
                <a:latin typeface="華康魏碑體" panose="03000709000000000000" pitchFamily="65" charset="-120"/>
                <a:ea typeface="華康魏碑體" panose="03000709000000000000" pitchFamily="65" charset="-120"/>
              </a:rPr>
              <a:t/>
            </a:r>
            <a:br>
              <a:rPr lang="en-US" altLang="zh-TW" sz="2800" dirty="0" smtClean="0">
                <a:solidFill>
                  <a:srgbClr val="9933FF"/>
                </a:solidFill>
                <a:latin typeface="華康魏碑體" panose="03000709000000000000" pitchFamily="65" charset="-120"/>
                <a:ea typeface="華康魏碑體" panose="03000709000000000000" pitchFamily="65" charset="-120"/>
              </a:rPr>
            </a:br>
            <a:r>
              <a:rPr lang="zh-TW" altLang="en-US" sz="2800" dirty="0" smtClean="0">
                <a:solidFill>
                  <a:srgbClr val="9933FF"/>
                </a:solidFill>
                <a:latin typeface="華康魏碑體" panose="03000709000000000000" pitchFamily="65" charset="-120"/>
                <a:ea typeface="華康魏碑體" panose="03000709000000000000" pitchFamily="65" charset="-120"/>
              </a:rPr>
              <a:t>      從事</a:t>
            </a:r>
            <a:r>
              <a:rPr lang="zh-TW" altLang="en-US" sz="2800" dirty="0">
                <a:solidFill>
                  <a:srgbClr val="9933FF"/>
                </a:solidFill>
                <a:latin typeface="華康魏碑體" panose="03000709000000000000" pitchFamily="65" charset="-120"/>
                <a:ea typeface="華康魏碑體" panose="03000709000000000000" pitchFamily="65" charset="-120"/>
              </a:rPr>
              <a:t>藝術創作</a:t>
            </a:r>
            <a:r>
              <a:rPr lang="zh-TW" altLang="en-US" sz="2800" dirty="0" smtClean="0">
                <a:solidFill>
                  <a:srgbClr val="9933FF"/>
                </a:solidFill>
                <a:latin typeface="華康魏碑體" panose="03000709000000000000" pitchFamily="65" charset="-120"/>
                <a:ea typeface="華康魏碑體" panose="03000709000000000000" pitchFamily="65" charset="-120"/>
              </a:rPr>
              <a:t>與</a:t>
            </a:r>
            <a:r>
              <a:rPr lang="en-US" altLang="zh-TW" sz="2800" dirty="0" smtClean="0">
                <a:solidFill>
                  <a:srgbClr val="9933FF"/>
                </a:solidFill>
                <a:latin typeface="華康魏碑體" panose="03000709000000000000" pitchFamily="65" charset="-120"/>
                <a:ea typeface="華康魏碑體" panose="03000709000000000000" pitchFamily="65" charset="-120"/>
              </a:rPr>
              <a:t/>
            </a:r>
            <a:br>
              <a:rPr lang="en-US" altLang="zh-TW" sz="2800" dirty="0" smtClean="0">
                <a:solidFill>
                  <a:srgbClr val="9933FF"/>
                </a:solidFill>
                <a:latin typeface="華康魏碑體" panose="03000709000000000000" pitchFamily="65" charset="-120"/>
                <a:ea typeface="華康魏碑體" panose="03000709000000000000" pitchFamily="65" charset="-120"/>
              </a:rPr>
            </a:br>
            <a:r>
              <a:rPr lang="zh-TW" altLang="en-US" sz="2800" dirty="0" smtClean="0">
                <a:solidFill>
                  <a:srgbClr val="9933FF"/>
                </a:solidFill>
                <a:latin typeface="華康魏碑體" panose="03000709000000000000" pitchFamily="65" charset="-120"/>
                <a:ea typeface="華康魏碑體" panose="03000709000000000000" pitchFamily="65" charset="-120"/>
              </a:rPr>
              <a:t>      展現</a:t>
            </a:r>
            <a:r>
              <a:rPr lang="zh-TW" altLang="en-US" sz="2800" dirty="0">
                <a:solidFill>
                  <a:srgbClr val="9933FF"/>
                </a:solidFill>
                <a:latin typeface="華康魏碑體" panose="03000709000000000000" pitchFamily="65" charset="-120"/>
                <a:ea typeface="華康魏碑體" panose="03000709000000000000" pitchFamily="65" charset="-120"/>
              </a:rPr>
              <a:t>，傳達</a:t>
            </a:r>
            <a:r>
              <a:rPr lang="zh-TW" altLang="en-US" sz="2800" dirty="0" smtClean="0">
                <a:solidFill>
                  <a:srgbClr val="9933FF"/>
                </a:solidFill>
                <a:latin typeface="華康魏碑體" panose="03000709000000000000" pitchFamily="65" charset="-120"/>
                <a:ea typeface="華康魏碑體" panose="03000709000000000000" pitchFamily="65" charset="-120"/>
              </a:rPr>
              <a:t>思想</a:t>
            </a:r>
            <a:r>
              <a:rPr lang="en-US" altLang="zh-TW" sz="2800" dirty="0" smtClean="0">
                <a:solidFill>
                  <a:srgbClr val="9933FF"/>
                </a:solidFill>
                <a:latin typeface="華康魏碑體" panose="03000709000000000000" pitchFamily="65" charset="-120"/>
                <a:ea typeface="華康魏碑體" panose="03000709000000000000" pitchFamily="65" charset="-120"/>
              </a:rPr>
              <a:t/>
            </a:r>
            <a:br>
              <a:rPr lang="en-US" altLang="zh-TW" sz="2800" dirty="0" smtClean="0">
                <a:solidFill>
                  <a:srgbClr val="9933FF"/>
                </a:solidFill>
                <a:latin typeface="華康魏碑體" panose="03000709000000000000" pitchFamily="65" charset="-120"/>
                <a:ea typeface="華康魏碑體" panose="03000709000000000000" pitchFamily="65" charset="-120"/>
              </a:rPr>
            </a:br>
            <a:r>
              <a:rPr lang="zh-TW" altLang="en-US" sz="2800" dirty="0" smtClean="0">
                <a:solidFill>
                  <a:srgbClr val="9933FF"/>
                </a:solidFill>
                <a:latin typeface="華康魏碑體" panose="03000709000000000000" pitchFamily="65" charset="-120"/>
                <a:ea typeface="華康魏碑體" panose="03000709000000000000" pitchFamily="65" charset="-120"/>
              </a:rPr>
              <a:t>      與</a:t>
            </a:r>
            <a:r>
              <a:rPr lang="zh-TW" altLang="en-US" sz="2800" dirty="0">
                <a:solidFill>
                  <a:srgbClr val="9933FF"/>
                </a:solidFill>
                <a:latin typeface="華康魏碑體" panose="03000709000000000000" pitchFamily="65" charset="-120"/>
                <a:ea typeface="華康魏碑體" panose="03000709000000000000" pitchFamily="65" charset="-120"/>
              </a:rPr>
              <a:t>情感。</a:t>
            </a:r>
          </a:p>
          <a:p>
            <a:r>
              <a:rPr lang="zh-TW" altLang="en-US" sz="2800" dirty="0" smtClean="0">
                <a:solidFill>
                  <a:srgbClr val="00B050"/>
                </a:solidFill>
                <a:latin typeface="華康魏碑體" panose="03000709000000000000" pitchFamily="65" charset="-120"/>
                <a:ea typeface="華康魏碑體" panose="03000709000000000000" pitchFamily="65" charset="-120"/>
              </a:rPr>
              <a:t>鑑賞</a:t>
            </a:r>
            <a:r>
              <a:rPr lang="zh-TW" altLang="en-US" sz="2800" dirty="0">
                <a:solidFill>
                  <a:srgbClr val="00B050"/>
                </a:solidFill>
                <a:latin typeface="華康魏碑體" panose="03000709000000000000" pitchFamily="65" charset="-120"/>
                <a:ea typeface="華康魏碑體" panose="03000709000000000000" pitchFamily="65" charset="-120"/>
              </a:rPr>
              <a:t>：透過參與審美</a:t>
            </a:r>
            <a:r>
              <a:rPr lang="zh-TW" altLang="en-US" sz="2800" dirty="0" smtClean="0">
                <a:solidFill>
                  <a:srgbClr val="00B050"/>
                </a:solidFill>
                <a:latin typeface="華康魏碑體" panose="03000709000000000000" pitchFamily="65" charset="-120"/>
                <a:ea typeface="華康魏碑體" panose="03000709000000000000" pitchFamily="65" charset="-120"/>
              </a:rPr>
              <a:t>活</a:t>
            </a:r>
            <a:r>
              <a:rPr lang="en-US" altLang="zh-TW" sz="2800" dirty="0" smtClean="0">
                <a:solidFill>
                  <a:srgbClr val="00B050"/>
                </a:solidFill>
                <a:latin typeface="華康魏碑體" panose="03000709000000000000" pitchFamily="65" charset="-120"/>
                <a:ea typeface="華康魏碑體" panose="03000709000000000000" pitchFamily="65" charset="-120"/>
              </a:rPr>
              <a:t/>
            </a:r>
            <a:br>
              <a:rPr lang="en-US" altLang="zh-TW" sz="2800" dirty="0" smtClean="0">
                <a:solidFill>
                  <a:srgbClr val="00B050"/>
                </a:solidFill>
                <a:latin typeface="華康魏碑體" panose="03000709000000000000" pitchFamily="65" charset="-120"/>
                <a:ea typeface="華康魏碑體" panose="03000709000000000000" pitchFamily="65" charset="-120"/>
              </a:rPr>
            </a:br>
            <a:r>
              <a:rPr lang="zh-TW" altLang="en-US" sz="2800" dirty="0" smtClean="0">
                <a:solidFill>
                  <a:srgbClr val="00B050"/>
                </a:solidFill>
                <a:latin typeface="華康魏碑體" panose="03000709000000000000" pitchFamily="65" charset="-120"/>
                <a:ea typeface="華康魏碑體" panose="03000709000000000000" pitchFamily="65" charset="-120"/>
              </a:rPr>
              <a:t>      動</a:t>
            </a:r>
            <a:r>
              <a:rPr lang="zh-TW" altLang="en-US" sz="2800" dirty="0">
                <a:solidFill>
                  <a:srgbClr val="00B050"/>
                </a:solidFill>
                <a:latin typeface="華康魏碑體" panose="03000709000000000000" pitchFamily="65" charset="-120"/>
                <a:ea typeface="華康魏碑體" panose="03000709000000000000" pitchFamily="65" charset="-120"/>
              </a:rPr>
              <a:t>培養感受力</a:t>
            </a:r>
            <a:r>
              <a:rPr lang="zh-TW" altLang="en-US" sz="2800" dirty="0" smtClean="0">
                <a:solidFill>
                  <a:srgbClr val="00B050"/>
                </a:solidFill>
                <a:latin typeface="華康魏碑體" panose="03000709000000000000" pitchFamily="65" charset="-120"/>
                <a:ea typeface="華康魏碑體" panose="03000709000000000000" pitchFamily="65" charset="-120"/>
              </a:rPr>
              <a:t>與</a:t>
            </a:r>
            <a:r>
              <a:rPr lang="en-US" altLang="zh-TW" sz="2800" dirty="0" smtClean="0">
                <a:solidFill>
                  <a:srgbClr val="00B050"/>
                </a:solidFill>
                <a:latin typeface="華康魏碑體" panose="03000709000000000000" pitchFamily="65" charset="-120"/>
                <a:ea typeface="華康魏碑體" panose="03000709000000000000" pitchFamily="65" charset="-120"/>
              </a:rPr>
              <a:t/>
            </a:r>
            <a:br>
              <a:rPr lang="en-US" altLang="zh-TW" sz="2800" dirty="0" smtClean="0">
                <a:solidFill>
                  <a:srgbClr val="00B050"/>
                </a:solidFill>
                <a:latin typeface="華康魏碑體" panose="03000709000000000000" pitchFamily="65" charset="-120"/>
                <a:ea typeface="華康魏碑體" panose="03000709000000000000" pitchFamily="65" charset="-120"/>
              </a:rPr>
            </a:br>
            <a:r>
              <a:rPr lang="zh-TW" altLang="en-US" sz="2800" dirty="0" smtClean="0">
                <a:solidFill>
                  <a:srgbClr val="00B050"/>
                </a:solidFill>
                <a:latin typeface="華康魏碑體" panose="03000709000000000000" pitchFamily="65" charset="-120"/>
                <a:ea typeface="華康魏碑體" panose="03000709000000000000" pitchFamily="65" charset="-120"/>
              </a:rPr>
              <a:t>      理解力</a:t>
            </a:r>
            <a:r>
              <a:rPr lang="zh-TW" altLang="en-US" sz="2800" dirty="0">
                <a:solidFill>
                  <a:srgbClr val="00B050"/>
                </a:solidFill>
                <a:latin typeface="華康魏碑體" panose="03000709000000000000" pitchFamily="65" charset="-120"/>
                <a:ea typeface="華康魏碑體" panose="03000709000000000000" pitchFamily="65" charset="-120"/>
              </a:rPr>
              <a:t>，體認</a:t>
            </a:r>
            <a:r>
              <a:rPr lang="zh-TW" altLang="en-US" sz="2800" dirty="0" smtClean="0">
                <a:solidFill>
                  <a:srgbClr val="00B050"/>
                </a:solidFill>
                <a:latin typeface="華康魏碑體" panose="03000709000000000000" pitchFamily="65" charset="-120"/>
                <a:ea typeface="華康魏碑體" panose="03000709000000000000" pitchFamily="65" charset="-120"/>
              </a:rPr>
              <a:t>藝</a:t>
            </a:r>
            <a:r>
              <a:rPr lang="en-US" altLang="zh-TW" sz="2800" dirty="0" smtClean="0">
                <a:solidFill>
                  <a:srgbClr val="00B050"/>
                </a:solidFill>
                <a:latin typeface="華康魏碑體" panose="03000709000000000000" pitchFamily="65" charset="-120"/>
                <a:ea typeface="華康魏碑體" panose="03000709000000000000" pitchFamily="65" charset="-120"/>
              </a:rPr>
              <a:t/>
            </a:r>
            <a:br>
              <a:rPr lang="en-US" altLang="zh-TW" sz="2800" dirty="0" smtClean="0">
                <a:solidFill>
                  <a:srgbClr val="00B050"/>
                </a:solidFill>
                <a:latin typeface="華康魏碑體" panose="03000709000000000000" pitchFamily="65" charset="-120"/>
                <a:ea typeface="華康魏碑體" panose="03000709000000000000" pitchFamily="65" charset="-120"/>
              </a:rPr>
            </a:br>
            <a:r>
              <a:rPr lang="zh-TW" altLang="en-US" sz="2800" dirty="0" smtClean="0">
                <a:solidFill>
                  <a:srgbClr val="00B050"/>
                </a:solidFill>
                <a:latin typeface="華康魏碑體" panose="03000709000000000000" pitchFamily="65" charset="-120"/>
                <a:ea typeface="華康魏碑體" panose="03000709000000000000" pitchFamily="65" charset="-120"/>
              </a:rPr>
              <a:t>      術</a:t>
            </a:r>
            <a:r>
              <a:rPr lang="zh-TW" altLang="en-US" sz="2800" dirty="0">
                <a:solidFill>
                  <a:srgbClr val="00B050"/>
                </a:solidFill>
                <a:latin typeface="華康魏碑體" panose="03000709000000000000" pitchFamily="65" charset="-120"/>
                <a:ea typeface="華康魏碑體" panose="03000709000000000000" pitchFamily="65" charset="-120"/>
              </a:rPr>
              <a:t>價值。</a:t>
            </a:r>
          </a:p>
          <a:p>
            <a:r>
              <a:rPr lang="zh-TW" altLang="en-US" sz="2800" dirty="0" smtClean="0">
                <a:solidFill>
                  <a:srgbClr val="0066FF"/>
                </a:solidFill>
                <a:latin typeface="華康魏碑體" panose="03000709000000000000" pitchFamily="65" charset="-120"/>
                <a:ea typeface="華康魏碑體" panose="03000709000000000000" pitchFamily="65" charset="-120"/>
              </a:rPr>
              <a:t>實踐</a:t>
            </a:r>
            <a:r>
              <a:rPr lang="zh-TW" altLang="en-US" sz="2800" dirty="0">
                <a:solidFill>
                  <a:srgbClr val="0066FF"/>
                </a:solidFill>
                <a:latin typeface="華康魏碑體" panose="03000709000000000000" pitchFamily="65" charset="-120"/>
                <a:ea typeface="華康魏碑體" panose="03000709000000000000" pitchFamily="65" charset="-120"/>
              </a:rPr>
              <a:t>：培養主動參與</a:t>
            </a:r>
            <a:r>
              <a:rPr lang="zh-TW" altLang="en-US" sz="2800" dirty="0" smtClean="0">
                <a:solidFill>
                  <a:srgbClr val="0066FF"/>
                </a:solidFill>
                <a:latin typeface="華康魏碑體" panose="03000709000000000000" pitchFamily="65" charset="-120"/>
                <a:ea typeface="華康魏碑體" panose="03000709000000000000" pitchFamily="65" charset="-120"/>
              </a:rPr>
              <a:t>藝</a:t>
            </a:r>
            <a:r>
              <a:rPr lang="en-US" altLang="zh-TW" sz="2800" dirty="0" smtClean="0">
                <a:solidFill>
                  <a:srgbClr val="0066FF"/>
                </a:solidFill>
                <a:latin typeface="華康魏碑體" panose="03000709000000000000" pitchFamily="65" charset="-120"/>
                <a:ea typeface="華康魏碑體" panose="03000709000000000000" pitchFamily="65" charset="-120"/>
              </a:rPr>
              <a:t/>
            </a:r>
            <a:br>
              <a:rPr lang="en-US" altLang="zh-TW" sz="2800" dirty="0" smtClean="0">
                <a:solidFill>
                  <a:srgbClr val="0066FF"/>
                </a:solidFill>
                <a:latin typeface="華康魏碑體" panose="03000709000000000000" pitchFamily="65" charset="-120"/>
                <a:ea typeface="華康魏碑體" panose="03000709000000000000" pitchFamily="65" charset="-120"/>
              </a:rPr>
            </a:br>
            <a:r>
              <a:rPr lang="zh-TW" altLang="en-US" sz="2800" dirty="0" smtClean="0">
                <a:solidFill>
                  <a:srgbClr val="0066FF"/>
                </a:solidFill>
                <a:latin typeface="華康魏碑體" panose="03000709000000000000" pitchFamily="65" charset="-120"/>
                <a:ea typeface="華康魏碑體" panose="03000709000000000000" pitchFamily="65" charset="-120"/>
              </a:rPr>
              <a:t>      術</a:t>
            </a:r>
            <a:r>
              <a:rPr lang="zh-TW" altLang="en-US" sz="2800" dirty="0">
                <a:solidFill>
                  <a:srgbClr val="0066FF"/>
                </a:solidFill>
                <a:latin typeface="華康魏碑體" panose="03000709000000000000" pitchFamily="65" charset="-120"/>
                <a:ea typeface="華康魏碑體" panose="03000709000000000000" pitchFamily="65" charset="-120"/>
              </a:rPr>
              <a:t>的興趣與習慣</a:t>
            </a:r>
            <a:r>
              <a:rPr lang="zh-TW" altLang="en-US" sz="2800" dirty="0" smtClean="0">
                <a:solidFill>
                  <a:srgbClr val="0066FF"/>
                </a:solidFill>
                <a:latin typeface="華康魏碑體" panose="03000709000000000000" pitchFamily="65" charset="-120"/>
                <a:ea typeface="華康魏碑體" panose="03000709000000000000" pitchFamily="65" charset="-120"/>
              </a:rPr>
              <a:t>，</a:t>
            </a:r>
            <a:r>
              <a:rPr lang="en-US" altLang="zh-TW" sz="2800" dirty="0" smtClean="0">
                <a:solidFill>
                  <a:srgbClr val="0066FF"/>
                </a:solidFill>
                <a:latin typeface="華康魏碑體" panose="03000709000000000000" pitchFamily="65" charset="-120"/>
                <a:ea typeface="華康魏碑體" panose="03000709000000000000" pitchFamily="65" charset="-120"/>
              </a:rPr>
              <a:t/>
            </a:r>
            <a:br>
              <a:rPr lang="en-US" altLang="zh-TW" sz="2800" dirty="0" smtClean="0">
                <a:solidFill>
                  <a:srgbClr val="0066FF"/>
                </a:solidFill>
                <a:latin typeface="華康魏碑體" panose="03000709000000000000" pitchFamily="65" charset="-120"/>
                <a:ea typeface="華康魏碑體" panose="03000709000000000000" pitchFamily="65" charset="-120"/>
              </a:rPr>
            </a:br>
            <a:r>
              <a:rPr lang="zh-TW" altLang="en-US" sz="2800" dirty="0" smtClean="0">
                <a:solidFill>
                  <a:srgbClr val="0066FF"/>
                </a:solidFill>
                <a:latin typeface="華康魏碑體" panose="03000709000000000000" pitchFamily="65" charset="-120"/>
                <a:ea typeface="華康魏碑體" panose="03000709000000000000" pitchFamily="65" charset="-120"/>
              </a:rPr>
              <a:t>      促進</a:t>
            </a:r>
            <a:r>
              <a:rPr lang="zh-TW" altLang="en-US" sz="2800" dirty="0">
                <a:solidFill>
                  <a:srgbClr val="0066FF"/>
                </a:solidFill>
                <a:latin typeface="華康魏碑體" panose="03000709000000000000" pitchFamily="65" charset="-120"/>
                <a:ea typeface="華康魏碑體" panose="03000709000000000000" pitchFamily="65" charset="-120"/>
              </a:rPr>
              <a:t>美善生活。</a:t>
            </a:r>
          </a:p>
        </p:txBody>
      </p:sp>
    </p:spTree>
    <p:extLst>
      <p:ext uri="{BB962C8B-B14F-4D97-AF65-F5344CB8AC3E}">
        <p14:creationId xmlns:p14="http://schemas.microsoft.com/office/powerpoint/2010/main" val="2266710346"/>
      </p:ext>
    </p:extLst>
  </p:cSld>
  <p:clrMapOvr>
    <a:masterClrMapping/>
  </p:clrMapOvr>
  <p:transition spd="slow">
    <p:fade thruBlk="1"/>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學術文獻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40_TF03431380_TF03431380.potx" id="{923505AA-91E3-4B57-AABA-AC8EA251786D}" vid="{5F9510E3-AB57-464A-AC9C-E4DC9C0F0949}"/>
    </a:ext>
  </a:extLst>
</a:theme>
</file>

<file path=ppt/theme/theme10.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1.xml><?xml version="1.0" encoding="utf-8"?>
<a:theme xmlns:a="http://schemas.openxmlformats.org/drawingml/2006/main" name="紅利">
  <a:themeElements>
    <a:clrScheme name="紅利">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紅利">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紅利">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12.xml><?xml version="1.0" encoding="utf-8"?>
<a:theme xmlns:a="http://schemas.openxmlformats.org/drawingml/2006/main" name="Office 佈景主題">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佈景主題">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要賽事">
  <a:themeElements>
    <a:clrScheme name="主要賽事">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1_主要賽事">
  <a:themeElements>
    <a:clrScheme name="主要賽事">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4.xml><?xml version="1.0" encoding="utf-8"?>
<a:theme xmlns:a="http://schemas.openxmlformats.org/drawingml/2006/main" name="2_主要賽事">
  <a:themeElements>
    <a:clrScheme name="主要賽事">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5.xml><?xml version="1.0" encoding="utf-8"?>
<a:theme xmlns:a="http://schemas.openxmlformats.org/drawingml/2006/main" name="3_主要賽事">
  <a:themeElements>
    <a:clrScheme name="主要賽事">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6.xml><?xml version="1.0" encoding="utf-8"?>
<a:theme xmlns:a="http://schemas.openxmlformats.org/drawingml/2006/main" name="4_主要賽事">
  <a:themeElements>
    <a:clrScheme name="主要賽事">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7.xml><?xml version="1.0" encoding="utf-8"?>
<a:theme xmlns:a="http://schemas.openxmlformats.org/drawingml/2006/main" name="5_主要賽事">
  <a:themeElements>
    <a:clrScheme name="主要賽事">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8.xml><?xml version="1.0" encoding="utf-8"?>
<a:theme xmlns:a="http://schemas.openxmlformats.org/drawingml/2006/main" name="6_主要賽事">
  <a:themeElements>
    <a:clrScheme name="主要賽事">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9.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具細條紋和緞帶設計的學術簡報 (寬螢幕)</Template>
  <TotalTime>0</TotalTime>
  <Words>1431</Words>
  <Application>Microsoft Office PowerPoint</Application>
  <PresentationFormat>寬螢幕</PresentationFormat>
  <Paragraphs>239</Paragraphs>
  <Slides>41</Slides>
  <Notes>7</Notes>
  <HiddenSlides>0</HiddenSlides>
  <MMClips>0</MMClips>
  <ScaleCrop>false</ScaleCrop>
  <HeadingPairs>
    <vt:vector size="6" baseType="variant">
      <vt:variant>
        <vt:lpstr>使用字型</vt:lpstr>
      </vt:variant>
      <vt:variant>
        <vt:i4>20</vt:i4>
      </vt:variant>
      <vt:variant>
        <vt:lpstr>佈景主題</vt:lpstr>
      </vt:variant>
      <vt:variant>
        <vt:i4>11</vt:i4>
      </vt:variant>
      <vt:variant>
        <vt:lpstr>投影片標題</vt:lpstr>
      </vt:variant>
      <vt:variant>
        <vt:i4>41</vt:i4>
      </vt:variant>
    </vt:vector>
  </HeadingPairs>
  <TitlesOfParts>
    <vt:vector size="72" baseType="lpstr">
      <vt:lpstr>Damascus Semi Bold</vt:lpstr>
      <vt:lpstr>Euphemia</vt:lpstr>
      <vt:lpstr>Microsoft JhengHei UI</vt:lpstr>
      <vt:lpstr>華康中黑體</vt:lpstr>
      <vt:lpstr>華康行楷體W5</vt:lpstr>
      <vt:lpstr>華康流隸體</vt:lpstr>
      <vt:lpstr>華康華綜體W5</vt:lpstr>
      <vt:lpstr>華康魏碑體</vt:lpstr>
      <vt:lpstr>微軟正黑體</vt:lpstr>
      <vt:lpstr>新細明體</vt:lpstr>
      <vt:lpstr>標楷體</vt:lpstr>
      <vt:lpstr>Arial</vt:lpstr>
      <vt:lpstr>Calibri</vt:lpstr>
      <vt:lpstr>Century Gothic</vt:lpstr>
      <vt:lpstr>Gill Sans MT</vt:lpstr>
      <vt:lpstr>Impact</vt:lpstr>
      <vt:lpstr>Times New Roman</vt:lpstr>
      <vt:lpstr>Wingdings</vt:lpstr>
      <vt:lpstr>Wingdings 2</vt:lpstr>
      <vt:lpstr>Wingdings 3</vt:lpstr>
      <vt:lpstr>學術文獻 16x9</vt:lpstr>
      <vt:lpstr>主要賽事</vt:lpstr>
      <vt:lpstr>1_主要賽事</vt:lpstr>
      <vt:lpstr>2_主要賽事</vt:lpstr>
      <vt:lpstr>3_主要賽事</vt:lpstr>
      <vt:lpstr>4_主要賽事</vt:lpstr>
      <vt:lpstr>5_主要賽事</vt:lpstr>
      <vt:lpstr>6_主要賽事</vt:lpstr>
      <vt:lpstr>Badge</vt:lpstr>
      <vt:lpstr>絲縷</vt:lpstr>
      <vt:lpstr>紅利</vt:lpstr>
      <vt:lpstr>十二年國民基本教育課程綱要       藝術領綱草案說明</vt:lpstr>
      <vt:lpstr>研修背景－</vt:lpstr>
      <vt:lpstr>研修背景</vt:lpstr>
      <vt:lpstr>研修原則</vt:lpstr>
      <vt:lpstr>  十二年國民基本教育課程綱要國民中小學暨普通型高級中等學校藝術領域課程綱要(草案)  藝術才能班相關之特殊需求-專長領域課程綱要（草案） </vt:lpstr>
      <vt:lpstr>藝術領域課程綱要(草案) 藝術才能班相關之特殊需求-專長領域課程綱要(草案)</vt:lpstr>
      <vt:lpstr>基本理念 （藝術領域）</vt:lpstr>
      <vt:lpstr>基本理念（藝術才能班）</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實施要點（藝術領域）</vt:lpstr>
      <vt:lpstr>實施要點（藝術才能班）</vt:lpstr>
      <vt:lpstr>議題融入</vt:lpstr>
      <vt:lpstr>藝術領域綱要特色</vt:lpstr>
      <vt:lpstr>PowerPoint 簡報</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2018-05-09T15:28:20Z</dcterms:created>
  <dcterms:modified xsi:type="dcterms:W3CDTF">2018-05-10T07:14:57Z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